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1"/>
  </p:notesMasterIdLst>
  <p:handoutMasterIdLst>
    <p:handoutMasterId r:id="rId22"/>
  </p:handoutMasterIdLst>
  <p:sldIdLst>
    <p:sldId id="341" r:id="rId5"/>
    <p:sldId id="335" r:id="rId6"/>
    <p:sldId id="438" r:id="rId7"/>
    <p:sldId id="442" r:id="rId8"/>
    <p:sldId id="257" r:id="rId9"/>
    <p:sldId id="346" r:id="rId10"/>
    <p:sldId id="443" r:id="rId11"/>
    <p:sldId id="349" r:id="rId12"/>
    <p:sldId id="439" r:id="rId13"/>
    <p:sldId id="444" r:id="rId14"/>
    <p:sldId id="445" r:id="rId15"/>
    <p:sldId id="440" r:id="rId16"/>
    <p:sldId id="412" r:id="rId17"/>
    <p:sldId id="345" r:id="rId18"/>
    <p:sldId id="441" r:id="rId19"/>
    <p:sldId id="308"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Proxima Nova Rg" panose="020005060300000200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ish Shetty" initials="MS" lastIdx="2" clrIdx="0">
    <p:extLst>
      <p:ext uri="{19B8F6BF-5375-455C-9EA6-DF929625EA0E}">
        <p15:presenceInfo xmlns:p15="http://schemas.microsoft.com/office/powerpoint/2012/main" userId="4e11a5bf27ef6b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6817" autoAdjust="0"/>
  </p:normalViewPr>
  <p:slideViewPr>
    <p:cSldViewPr snapToGrid="0" snapToObjects="1">
      <p:cViewPr varScale="1">
        <p:scale>
          <a:sx n="77" d="100"/>
          <a:sy n="77" d="100"/>
        </p:scale>
        <p:origin x="498" y="9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5" d="100"/>
          <a:sy n="85" d="100"/>
        </p:scale>
        <p:origin x="38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5BD2A-A97D-094A-8D3B-21A9E6A37617}" type="slidenum">
              <a:t>‹#›</a:t>
            </a:fld>
            <a:endParaRPr lang="en-GB"/>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02A76C-E886-6A42-B8CD-C60BA58F0DF5}" type="datetimeFigureOut">
              <a:t>12/4/2020</a:t>
            </a:fld>
            <a:endParaRPr lang="en-GB"/>
          </a:p>
        </p:txBody>
      </p:sp>
    </p:spTree>
    <p:extLst>
      <p:ext uri="{BB962C8B-B14F-4D97-AF65-F5344CB8AC3E}">
        <p14:creationId xmlns:p14="http://schemas.microsoft.com/office/powerpoint/2010/main" val="1365583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F062A-B138-3741-8B48-19ACC59FDA5A}" type="datetimeFigureOut">
              <a:rPr lang="en-US" smtClean="0"/>
              <a:t>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32798-74E8-444A-A934-2294B8EA8709}" type="slidenum">
              <a:rPr lang="en-US" smtClean="0"/>
              <a:t>‹#›</a:t>
            </a:fld>
            <a:endParaRPr lang="en-US"/>
          </a:p>
        </p:txBody>
      </p:sp>
    </p:spTree>
    <p:extLst>
      <p:ext uri="{BB962C8B-B14F-4D97-AF65-F5344CB8AC3E}">
        <p14:creationId xmlns:p14="http://schemas.microsoft.com/office/powerpoint/2010/main" val="200410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uperconductor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5</a:t>
            </a:fld>
            <a:endParaRPr lang="en-US"/>
          </a:p>
        </p:txBody>
      </p:sp>
    </p:spTree>
    <p:extLst>
      <p:ext uri="{BB962C8B-B14F-4D97-AF65-F5344CB8AC3E}">
        <p14:creationId xmlns:p14="http://schemas.microsoft.com/office/powerpoint/2010/main" val="1473101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magnetic signal of the sample is obtained via a superconducting </a:t>
            </a:r>
            <a:r>
              <a:rPr lang="en-IN" sz="1200" b="0" i="1" kern="1200" dirty="0">
                <a:solidFill>
                  <a:schemeClr val="tx1"/>
                </a:solidFill>
                <a:effectLst/>
                <a:latin typeface="+mn-lt"/>
                <a:ea typeface="+mn-ea"/>
                <a:cs typeface="+mn-cs"/>
              </a:rPr>
              <a:t>pick-up coil</a:t>
            </a:r>
            <a:r>
              <a:rPr lang="en-IN" sz="1200" b="0" i="0" kern="1200" dirty="0">
                <a:solidFill>
                  <a:schemeClr val="tx1"/>
                </a:solidFill>
                <a:effectLst/>
                <a:latin typeface="+mn-lt"/>
                <a:ea typeface="+mn-ea"/>
                <a:cs typeface="+mn-cs"/>
              </a:rPr>
              <a:t>. This coil is, together with a SQUID antenna, part of a whole superconducting circuit transferring the magnetic flux from the sample to a SQUID device which is located away from the sample in the liquid helium bath. This device acts as a magnetic flux-to-voltage converter. This voltage is then amplified and read out by the magnetometer's electronics.</a:t>
            </a:r>
          </a:p>
          <a:p>
            <a:r>
              <a:rPr lang="en-IN" sz="1200" b="0" i="0" kern="1200" dirty="0">
                <a:solidFill>
                  <a:schemeClr val="tx1"/>
                </a:solidFill>
                <a:effectLst/>
                <a:latin typeface="+mn-lt"/>
                <a:ea typeface="+mn-ea"/>
                <a:cs typeface="+mn-cs"/>
              </a:rPr>
              <a:t>When the sample is moved up and down it produces an alternating magnetic flux in the pick-up coil which leads to an alternating output voltage of the SQUID device. By locking the frequency of the readout to the frequency of the movement (RSO, reciprocating sample oscillation), the magnetometer system can achieve the extremely high sensitivity for ultra small magnetic signals as described above.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Josephson effect</a:t>
            </a:r>
            <a:r>
              <a:rPr lang="en-IN" sz="1200" b="0" i="0" kern="1200" dirty="0">
                <a:solidFill>
                  <a:schemeClr val="tx1"/>
                </a:solidFill>
                <a:effectLst/>
                <a:latin typeface="+mn-lt"/>
                <a:ea typeface="+mn-ea"/>
                <a:cs typeface="+mn-cs"/>
              </a:rPr>
              <a:t> is the phenomenon of a current that flows indefinitely long without any voltage applied, across a device known as a </a:t>
            </a:r>
            <a:r>
              <a:rPr lang="en-IN" sz="1200" b="1" i="0" kern="1200" dirty="0">
                <a:solidFill>
                  <a:schemeClr val="tx1"/>
                </a:solidFill>
                <a:effectLst/>
                <a:latin typeface="+mn-lt"/>
                <a:ea typeface="+mn-ea"/>
                <a:cs typeface="+mn-cs"/>
              </a:rPr>
              <a:t>Josephson junction</a:t>
            </a:r>
            <a:r>
              <a:rPr lang="en-IN" sz="1200" b="0" i="0" kern="1200" dirty="0">
                <a:solidFill>
                  <a:schemeClr val="tx1"/>
                </a:solidFill>
                <a:effectLst/>
                <a:latin typeface="+mn-lt"/>
                <a:ea typeface="+mn-ea"/>
                <a:cs typeface="+mn-cs"/>
              </a:rPr>
              <a:t> (JJ), which consists of two or more </a:t>
            </a:r>
            <a:r>
              <a:rPr lang="en-IN" sz="1200" b="0" i="0" u="none" strike="noStrike" kern="1200" dirty="0">
                <a:solidFill>
                  <a:schemeClr val="tx1"/>
                </a:solidFill>
                <a:effectLst/>
                <a:latin typeface="+mn-lt"/>
                <a:ea typeface="+mn-ea"/>
                <a:cs typeface="+mn-cs"/>
                <a:hlinkClick r:id="rId3" tooltip="Superconductors"/>
              </a:rPr>
              <a:t>superconductors</a:t>
            </a:r>
            <a:r>
              <a:rPr lang="en-IN" sz="1200" b="0" i="0" kern="1200" dirty="0">
                <a:solidFill>
                  <a:schemeClr val="tx1"/>
                </a:solidFill>
                <a:effectLst/>
                <a:latin typeface="+mn-lt"/>
                <a:ea typeface="+mn-ea"/>
                <a:cs typeface="+mn-cs"/>
              </a:rPr>
              <a:t> coupled by a weak link. </a:t>
            </a:r>
          </a:p>
          <a:p>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t>12</a:t>
            </a:fld>
            <a:endParaRPr lang="en-US"/>
          </a:p>
        </p:txBody>
      </p:sp>
    </p:spTree>
    <p:extLst>
      <p:ext uri="{BB962C8B-B14F-4D97-AF65-F5344CB8AC3E}">
        <p14:creationId xmlns:p14="http://schemas.microsoft.com/office/powerpoint/2010/main" val="2772439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Temporal resolution</a:t>
            </a:r>
            <a:r>
              <a:rPr lang="en-IN" sz="1200" b="0" i="0" kern="1200" dirty="0">
                <a:solidFill>
                  <a:schemeClr val="tx1"/>
                </a:solidFill>
                <a:effectLst/>
                <a:latin typeface="+mn-lt"/>
                <a:ea typeface="+mn-ea"/>
                <a:cs typeface="+mn-cs"/>
              </a:rPr>
              <a:t> refers to the how often data of the same area is collected.</a:t>
            </a:r>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t>13</a:t>
            </a:fld>
            <a:endParaRPr lang="en-US"/>
          </a:p>
        </p:txBody>
      </p:sp>
    </p:spTree>
    <p:extLst>
      <p:ext uri="{BB962C8B-B14F-4D97-AF65-F5344CB8AC3E}">
        <p14:creationId xmlns:p14="http://schemas.microsoft.com/office/powerpoint/2010/main" val="3272794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tro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Proxima Nova Rg" panose="02000506030000020004" pitchFamily="50" charset="0"/>
              </a:defRPr>
            </a:lvl1pPr>
          </a:lstStyle>
          <a:p>
            <a:r>
              <a:rPr lang="en-US" dirty="0"/>
              <a:t>Intro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Proxima Nova Rg" panose="02000506030000020004" pitchFamily="50"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70184500"/>
      </p:ext>
    </p:extLst>
  </p:cSld>
  <p:clrMapOvr>
    <a:masterClrMapping/>
  </p:clrMapOvr>
  <p:extLst>
    <p:ext uri="{DCECCB84-F9BA-43D5-87BE-67443E8EF086}">
      <p15:sldGuideLst xmlns:p15="http://schemas.microsoft.com/office/powerpoint/2012/main">
        <p15:guide id="1" orient="horz" pos="2558" userDrawn="1">
          <p15:clr>
            <a:srgbClr val="FBAE40"/>
          </p15:clr>
        </p15:guide>
        <p15:guide id="2" pos="483" userDrawn="1">
          <p15:clr>
            <a:srgbClr val="FBAE40"/>
          </p15:clr>
        </p15:guide>
        <p15:guide id="3" pos="6243" userDrawn="1">
          <p15:clr>
            <a:srgbClr val="FBAE40"/>
          </p15:clr>
        </p15:guide>
        <p15:guide id="4" orient="horz" pos="584" userDrawn="1">
          <p15:clr>
            <a:srgbClr val="FBAE40"/>
          </p15:clr>
        </p15:guide>
        <p15:guide id="5" orient="horz" pos="2744" userDrawn="1">
          <p15:clr>
            <a:srgbClr val="FBAE40"/>
          </p15:clr>
        </p15:guide>
        <p15:guide id="6" orient="horz" pos="99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5" y="1645669"/>
            <a:ext cx="3285783" cy="4532881"/>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Title and Text – Three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4453113" y="1645669"/>
            <a:ext cx="3285783" cy="4532881"/>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8369861" y="1645669"/>
            <a:ext cx="3285783" cy="4532881"/>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Box 1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2"/>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41062131"/>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020" userDrawn="1">
          <p15:clr>
            <a:srgbClr val="FBAE40"/>
          </p15:clr>
        </p15:guide>
        <p15:guide id="3" orient="horz" pos="1033" userDrawn="1">
          <p15:clr>
            <a:srgbClr val="FBAE40"/>
          </p15:clr>
        </p15:guide>
        <p15:guide id="4" orient="horz" pos="432" userDrawn="1">
          <p15:clr>
            <a:srgbClr val="FBAE40"/>
          </p15:clr>
        </p15:guide>
        <p15:guide id="5" pos="7344" userDrawn="1">
          <p15:clr>
            <a:srgbClr val="FBAE40"/>
          </p15:clr>
        </p15:guide>
        <p15:guide id="6" pos="7159" userDrawn="1">
          <p15:clr>
            <a:srgbClr val="FBAE40"/>
          </p15:clr>
        </p15:guide>
        <p15:guide id="7" pos="2407" userDrawn="1">
          <p15:clr>
            <a:srgbClr val="FBAE40"/>
          </p15:clr>
        </p15:guide>
        <p15:guide id="8" pos="2804" userDrawn="1">
          <p15:clr>
            <a:srgbClr val="FBAE40"/>
          </p15:clr>
        </p15:guide>
        <p15:guide id="9" pos="4879" userDrawn="1">
          <p15:clr>
            <a:srgbClr val="FBAE40"/>
          </p15:clr>
        </p15:guide>
        <p15:guide id="10" pos="5269" userDrawn="1">
          <p15:clr>
            <a:srgbClr val="FBAE40"/>
          </p15:clr>
        </p15:guide>
        <p15:guide id="11" orient="horz" pos="4252" userDrawn="1">
          <p15:clr>
            <a:srgbClr val="FBAE40"/>
          </p15:clr>
        </p15:guide>
        <p15:guide id="12" pos="703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Four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3"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Title and Text – Four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3414791"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6293218"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7071A652-E99D-A440-AF7D-B3DF482D3EA2}"/>
              </a:ext>
            </a:extLst>
          </p:cNvPr>
          <p:cNvSpPr>
            <a:spLocks noGrp="1"/>
          </p:cNvSpPr>
          <p:nvPr>
            <p:ph idx="12"/>
          </p:nvPr>
        </p:nvSpPr>
        <p:spPr>
          <a:xfrm>
            <a:off x="9171645"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1" name="Footer Placeholder 1"/>
          <p:cNvSpPr>
            <a:spLocks noGrp="1"/>
          </p:cNvSpPr>
          <p:nvPr>
            <p:ph type="ftr" sz="quarter" idx="13"/>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52923151"/>
      </p:ext>
    </p:extLst>
  </p:cSld>
  <p:clrMapOvr>
    <a:masterClrMapping/>
  </p:clrMapOvr>
  <p:extLst>
    <p:ext uri="{DCECCB84-F9BA-43D5-87BE-67443E8EF086}">
      <p15:sldGuideLst xmlns:p15="http://schemas.microsoft.com/office/powerpoint/2012/main">
        <p15:guide id="2" pos="3719" userDrawn="1">
          <p15:clr>
            <a:srgbClr val="FBAE40"/>
          </p15:clr>
        </p15:guide>
        <p15:guide id="3" orient="horz" pos="4252" userDrawn="1">
          <p15:clr>
            <a:srgbClr val="FBAE40"/>
          </p15:clr>
        </p15:guide>
        <p15:guide id="4" orient="horz" pos="4020" userDrawn="1">
          <p15:clr>
            <a:srgbClr val="FBAE40"/>
          </p15:clr>
        </p15:guide>
        <p15:guide id="5" orient="horz" pos="1033" userDrawn="1">
          <p15:clr>
            <a:srgbClr val="FBAE40"/>
          </p15:clr>
        </p15:guide>
        <p15:guide id="6" orient="horz" pos="432" userDrawn="1">
          <p15:clr>
            <a:srgbClr val="FBAE40"/>
          </p15:clr>
        </p15:guide>
        <p15:guide id="7" pos="339" userDrawn="1">
          <p15:clr>
            <a:srgbClr val="FBAE40"/>
          </p15:clr>
        </p15:guide>
        <p15:guide id="8" pos="1907" userDrawn="1">
          <p15:clr>
            <a:srgbClr val="FBAE40"/>
          </p15:clr>
        </p15:guide>
        <p15:guide id="9" pos="2152" userDrawn="1">
          <p15:clr>
            <a:srgbClr val="FBAE40"/>
          </p15:clr>
        </p15:guide>
        <p15:guide id="10" pos="3964" userDrawn="1">
          <p15:clr>
            <a:srgbClr val="FBAE40"/>
          </p15:clr>
        </p15:guide>
        <p15:guide id="11" pos="5531" userDrawn="1">
          <p15:clr>
            <a:srgbClr val="FBAE40"/>
          </p15:clr>
        </p15:guide>
        <p15:guide id="12" pos="5777" userDrawn="1">
          <p15:clr>
            <a:srgbClr val="FBAE40"/>
          </p15:clr>
        </p15:guide>
        <p15:guide id="13" pos="7159" userDrawn="1">
          <p15:clr>
            <a:srgbClr val="FBAE40"/>
          </p15:clr>
        </p15:guide>
        <p15:guide id="14" pos="7344" userDrawn="1">
          <p15:clr>
            <a:srgbClr val="FBAE40"/>
          </p15:clr>
        </p15:guide>
        <p15:guide id="15" pos="703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a:latin typeface="+mn-lt"/>
              </a:defRPr>
            </a:lvl1pPr>
            <a:lvl2pPr marL="800078" indent="-342900">
              <a:lnSpc>
                <a:spcPct val="100000"/>
              </a:lnSpc>
              <a:buFont typeface="Arial" panose="020B0604020202020204" pitchFamily="34" charset="0"/>
              <a:buChar char="•"/>
              <a:defRPr>
                <a:latin typeface="+mn-lt"/>
              </a:defRPr>
            </a:lvl2pPr>
            <a:lvl3pPr marL="1200104" indent="-285750">
              <a:lnSpc>
                <a:spcPct val="100000"/>
              </a:lnSpc>
              <a:buFont typeface="Arial" panose="020B0604020202020204" pitchFamily="34" charset="0"/>
              <a:buChar char="•"/>
              <a:defRPr>
                <a:latin typeface="+mn-lt"/>
              </a:defRPr>
            </a:lvl3pPr>
            <a:lvl4pPr marL="1657282" indent="-285750">
              <a:lnSpc>
                <a:spcPct val="100000"/>
              </a:lnSpc>
              <a:buFont typeface="Arial" panose="020B0604020202020204" pitchFamily="34" charset="0"/>
              <a:buChar char="•"/>
              <a:defRPr>
                <a:latin typeface="+mn-lt"/>
              </a:defRPr>
            </a:lvl4pPr>
            <a:lvl5pPr marL="2114459" indent="-285750">
              <a:lnSpc>
                <a:spcPct val="10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4979776" cy="768545"/>
          </a:xfrm>
          <a:prstGeom prst="rect">
            <a:avLst/>
          </a:prstGeom>
        </p:spPr>
        <p:txBody>
          <a:bodyPr vert="horz" lIns="0" tIns="0" rIns="0" bIns="0" rtlCol="0" anchor="ctr">
            <a:normAutofit/>
          </a:bodyPr>
          <a:lstStyle>
            <a:lvl1pPr>
              <a:defRPr>
                <a:latin typeface="+mn-lt"/>
              </a:defRPr>
            </a:lvl1pPr>
          </a:lstStyle>
          <a:p>
            <a:r>
              <a:rPr lang="en-US" dirty="0"/>
              <a:t>Text with Picture right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6096000" y="6"/>
            <a:ext cx="6096000" cy="6392979"/>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83824904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432" userDrawn="1">
          <p15:clr>
            <a:srgbClr val="FBAE40"/>
          </p15:clr>
        </p15:guide>
        <p15:guide id="3" orient="horz" pos="1033" userDrawn="1">
          <p15:clr>
            <a:srgbClr val="FBAE40"/>
          </p15:clr>
        </p15:guide>
        <p15:guide id="4" orient="horz" pos="4020" userDrawn="1">
          <p15:clr>
            <a:srgbClr val="FBAE40"/>
          </p15:clr>
        </p15:guide>
        <p15:guide id="5" pos="339" userDrawn="1">
          <p15:clr>
            <a:srgbClr val="FBAE40"/>
          </p15:clr>
        </p15:guide>
        <p15:guide id="6" pos="3473" userDrawn="1">
          <p15:clr>
            <a:srgbClr val="FBAE40"/>
          </p15:clr>
        </p15:guide>
        <p15:guide id="7" pos="7159" userDrawn="1">
          <p15:clr>
            <a:srgbClr val="FBAE40"/>
          </p15:clr>
        </p15:guide>
        <p15:guide id="8" orient="horz" pos="42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6"/>
            <a:ext cx="6096000" cy="6392979"/>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6568041" y="1645669"/>
            <a:ext cx="4979776" cy="4532881"/>
          </a:xfrm>
        </p:spPr>
        <p:txBody>
          <a:bodyPr/>
          <a:lstStyle>
            <a:lvl1pPr marL="342900" indent="-342900">
              <a:lnSpc>
                <a:spcPct val="100000"/>
              </a:lnSpc>
              <a:buFont typeface="Arial" panose="020B0604020202020204" pitchFamily="34" charset="0"/>
              <a:buChar char="•"/>
              <a:defRPr>
                <a:latin typeface="+mn-lt"/>
              </a:defRPr>
            </a:lvl1pPr>
            <a:lvl2pPr marL="800078" indent="-342900">
              <a:lnSpc>
                <a:spcPct val="100000"/>
              </a:lnSpc>
              <a:buFont typeface="Arial" panose="020B0604020202020204" pitchFamily="34" charset="0"/>
              <a:buChar char="•"/>
              <a:defRPr>
                <a:latin typeface="+mn-lt"/>
              </a:defRPr>
            </a:lvl2pPr>
            <a:lvl3pPr marL="1200104" indent="-285750">
              <a:lnSpc>
                <a:spcPct val="100000"/>
              </a:lnSpc>
              <a:buFont typeface="Arial" panose="020B0604020202020204" pitchFamily="34" charset="0"/>
              <a:buChar char="•"/>
              <a:defRPr>
                <a:latin typeface="+mn-lt"/>
              </a:defRPr>
            </a:lvl3pPr>
            <a:lvl4pPr marL="1657282" indent="-285750">
              <a:lnSpc>
                <a:spcPct val="100000"/>
              </a:lnSpc>
              <a:buFont typeface="Arial" panose="020B0604020202020204" pitchFamily="34" charset="0"/>
              <a:buChar char="•"/>
              <a:defRPr>
                <a:latin typeface="+mn-lt"/>
              </a:defRPr>
            </a:lvl4pPr>
            <a:lvl5pPr marL="2114459" indent="-285750">
              <a:lnSpc>
                <a:spcPct val="100000"/>
              </a:lnSpc>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6568041" y="476722"/>
            <a:ext cx="4610704" cy="768545"/>
          </a:xfrm>
          <a:prstGeom prst="rect">
            <a:avLst/>
          </a:prstGeom>
        </p:spPr>
        <p:txBody>
          <a:bodyPr vert="horz" lIns="0" tIns="0" rIns="0" bIns="0" rtlCol="0" anchor="ctr">
            <a:normAutofit/>
          </a:bodyPr>
          <a:lstStyle>
            <a:lvl1pPr>
              <a:defRPr>
                <a:latin typeface="+mn-lt"/>
              </a:defRPr>
            </a:lvl1pPr>
          </a:lstStyle>
          <a:p>
            <a:r>
              <a:rPr lang="en-US" dirty="0"/>
              <a:t>Text with Picture Left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566987827"/>
      </p:ext>
    </p:extLst>
  </p:cSld>
  <p:clrMapOvr>
    <a:masterClrMapping/>
  </p:clrMapOvr>
  <p:extLst>
    <p:ext uri="{DCECCB84-F9BA-43D5-87BE-67443E8EF086}">
      <p15:sldGuideLst xmlns:p15="http://schemas.microsoft.com/office/powerpoint/2012/main">
        <p15:guide id="1" orient="horz" pos="432" userDrawn="1">
          <p15:clr>
            <a:srgbClr val="FBAE40"/>
          </p15:clr>
        </p15:guide>
        <p15:guide id="2" pos="3840" userDrawn="1">
          <p15:clr>
            <a:srgbClr val="FBAE40"/>
          </p15:clr>
        </p15:guide>
        <p15:guide id="3" orient="horz" pos="1033" userDrawn="1">
          <p15:clr>
            <a:srgbClr val="FBAE40"/>
          </p15:clr>
        </p15:guide>
        <p15:guide id="4" pos="7159" userDrawn="1">
          <p15:clr>
            <a:srgbClr val="FBAE40"/>
          </p15:clr>
        </p15:guide>
        <p15:guide id="5" pos="7276" userDrawn="1">
          <p15:clr>
            <a:srgbClr val="FBAE40"/>
          </p15:clr>
        </p15:guide>
        <p15:guide id="6" pos="4135" userDrawn="1">
          <p15:clr>
            <a:srgbClr val="FBAE40"/>
          </p15:clr>
        </p15:guide>
        <p15:guide id="7" orient="horz" pos="4024" userDrawn="1">
          <p15:clr>
            <a:srgbClr val="FBAE40"/>
          </p15:clr>
        </p15:guide>
        <p15:guide id="8" orient="horz" pos="4252" userDrawn="1">
          <p15:clr>
            <a:srgbClr val="FBAE40"/>
          </p15:clr>
        </p15:guide>
        <p15:guide id="9" pos="339" userDrawn="1">
          <p15:clr>
            <a:srgbClr val="FBAE40"/>
          </p15:clr>
        </p15:guide>
        <p15:guide id="10" pos="703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Picture Horizont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75"/>
            <a:ext cx="11119267" cy="1580751"/>
          </a:xfrm>
        </p:spPr>
        <p:txBody>
          <a:bodyPr/>
          <a:lstStyle>
            <a:lvl1pPr marL="0" indent="0">
              <a:lnSpc>
                <a:spcPct val="100000"/>
              </a:lnSpc>
              <a:buNone/>
              <a:defRPr>
                <a:latin typeface="+mn-lt"/>
              </a:defRPr>
            </a:lvl1pPr>
            <a:lvl2pPr marL="457178" indent="0">
              <a:lnSpc>
                <a:spcPct val="100000"/>
              </a:lnSpc>
              <a:buNone/>
              <a:defRPr/>
            </a:lvl2pPr>
            <a:lvl3pPr marL="914354" indent="0">
              <a:lnSpc>
                <a:spcPct val="100000"/>
              </a:lnSpc>
              <a:buNone/>
              <a:defRPr/>
            </a:lvl3pPr>
            <a:lvl4pPr marL="1371532" indent="0">
              <a:lnSpc>
                <a:spcPct val="100000"/>
              </a:lnSpc>
              <a:buNone/>
              <a:defRPr/>
            </a:lvl4pPr>
            <a:lvl5pPr marL="1828709" indent="0">
              <a:lnSpc>
                <a:spcPct val="100000"/>
              </a:lnSpc>
              <a:buNone/>
              <a:defRPr/>
            </a:lvl5pPr>
          </a:lstStyle>
          <a:p>
            <a:pPr lvl="0"/>
            <a:r>
              <a:rPr lang="en-US" dirty="0"/>
              <a:t>Click to edit Master text styles</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a:latin typeface="+mn-lt"/>
              </a:defRPr>
            </a:lvl1pPr>
          </a:lstStyle>
          <a:p>
            <a:r>
              <a:rPr lang="en-US" dirty="0"/>
              <a:t>Text with Picture Horizontal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3429007"/>
            <a:ext cx="12192000" cy="2963978"/>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30463224"/>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2160" userDrawn="1">
          <p15:clr>
            <a:srgbClr val="FBAE40"/>
          </p15:clr>
        </p15:guide>
        <p15:guide id="3" pos="7159" userDrawn="1">
          <p15:clr>
            <a:srgbClr val="FBAE40"/>
          </p15:clr>
        </p15:guide>
        <p15:guide id="4" pos="7344" userDrawn="1">
          <p15:clr>
            <a:srgbClr val="FBAE40"/>
          </p15:clr>
        </p15:guide>
        <p15:guide id="5" pos="7039" userDrawn="1">
          <p15:clr>
            <a:srgbClr val="FBAE40"/>
          </p15:clr>
        </p15:guide>
        <p15:guide id="6" orient="horz" pos="1033" userDrawn="1">
          <p15:clr>
            <a:srgbClr val="FBAE40"/>
          </p15:clr>
        </p15:guide>
        <p15:guide id="7" orient="horz" pos="432" userDrawn="1">
          <p15:clr>
            <a:srgbClr val="FBAE40"/>
          </p15:clr>
        </p15:guide>
        <p15:guide id="8" orient="horz" pos="2033" userDrawn="1">
          <p15:clr>
            <a:srgbClr val="FBAE40"/>
          </p15:clr>
        </p15:guide>
        <p15:guide id="9" orient="horz" pos="42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Section Divider</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4165318119"/>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Graphic 14">
            <a:extLst>
              <a:ext uri="{FF2B5EF4-FFF2-40B4-BE49-F238E27FC236}">
                <a16:creationId xmlns:a16="http://schemas.microsoft.com/office/drawing/2014/main" id="{CEE52DBA-0B5D-5C4F-BA21-9A50C1ADD9B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a:solidFill>
                  <a:schemeClr val="bg1"/>
                </a:solidFill>
                <a:latin typeface="+mn-lt"/>
              </a:defRPr>
            </a:lvl1pPr>
          </a:lstStyle>
          <a:p>
            <a:r>
              <a:rPr lang="en-US" dirty="0"/>
              <a:t>Section Divider - Monogram</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856165079"/>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584" userDrawn="1">
          <p15:clr>
            <a:srgbClr val="FBAE40"/>
          </p15:clr>
        </p15:guide>
        <p15:guide id="3" orient="horz" pos="991"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 Pictur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Section Divider – </a:t>
            </a:r>
            <a:br>
              <a:rPr lang="en-US" dirty="0"/>
            </a:br>
            <a:r>
              <a:rPr lang="en-US" dirty="0"/>
              <a:t>Picture Background</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 name="TextBox 8">
            <a:extLst>
              <a:ext uri="{FF2B5EF4-FFF2-40B4-BE49-F238E27FC236}">
                <a16:creationId xmlns:a16="http://schemas.microsoft.com/office/drawing/2014/main" id="{5ED71B4D-8ED0-0B45-92CD-A27082105A38}"/>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461663905"/>
      </p:ext>
    </p:extLst>
  </p:cSld>
  <p:clrMapOvr>
    <a:masterClrMapping/>
  </p:clrMapOvr>
  <p:extLst>
    <p:ext uri="{DCECCB84-F9BA-43D5-87BE-67443E8EF086}">
      <p15:sldGuideLst xmlns:p15="http://schemas.microsoft.com/office/powerpoint/2012/main">
        <p15:guide id="1" orient="horz" pos="991" userDrawn="1">
          <p15:clr>
            <a:srgbClr val="FBAE40"/>
          </p15:clr>
        </p15:guide>
        <p15:guide id="2" pos="483" userDrawn="1">
          <p15:clr>
            <a:srgbClr val="FBAE40"/>
          </p15:clr>
        </p15:guide>
        <p15:guide id="3" pos="6244" userDrawn="1">
          <p15:clr>
            <a:srgbClr val="FBAE40"/>
          </p15:clr>
        </p15:guide>
        <p15:guide id="4" orient="horz" pos="2550" userDrawn="1">
          <p15:clr>
            <a:srgbClr val="FBAE40"/>
          </p15:clr>
        </p15:guide>
        <p15:guide id="5" orient="horz" pos="275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Bos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9375989" cy="768545"/>
          </a:xfrm>
          <a:prstGeom prst="rect">
            <a:avLst/>
          </a:prstGeom>
        </p:spPr>
        <p:txBody>
          <a:bodyPr vert="horz" lIns="0" tIns="0" rIns="0" bIns="0" rtlCol="0" anchor="ctr">
            <a:normAutofit/>
          </a:bodyPr>
          <a:lstStyle>
            <a:lvl1pPr>
              <a:defRPr>
                <a:latin typeface="+mn-lt"/>
              </a:defRPr>
            </a:lvl1pPr>
          </a:lstStyle>
          <a:p>
            <a:r>
              <a:rPr lang="en-US" dirty="0"/>
              <a:t>Meet the Boss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6365" y="1976916"/>
            <a:ext cx="3602311" cy="363569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4366597" y="2506679"/>
            <a:ext cx="5545755" cy="339026"/>
          </a:xfrm>
        </p:spPr>
        <p:txBody>
          <a:bodyPr anchor="ctr"/>
          <a:lstStyle>
            <a:lvl1pPr marL="0" indent="0" algn="l">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4366597" y="2904792"/>
            <a:ext cx="5545755" cy="285436"/>
          </a:xfrm>
        </p:spPr>
        <p:txBody>
          <a:bodyPr anchor="ctr">
            <a:normAutofit/>
          </a:bodyPr>
          <a:lstStyle>
            <a:lvl1pPr marL="0" indent="0" algn="l">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4366597" y="3350677"/>
            <a:ext cx="5545755" cy="2261928"/>
          </a:xfrm>
        </p:spPr>
        <p:txBody>
          <a:bodyPr anchor="t">
            <a:normAutofit/>
          </a:bodyPr>
          <a:lstStyle>
            <a:lvl1pPr marL="0" indent="0" algn="l">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4366596" y="238508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728234832"/>
      </p:ext>
    </p:extLst>
  </p:cSld>
  <p:clrMapOvr>
    <a:masterClrMapping/>
  </p:clrMapOvr>
  <p:extLst>
    <p:ext uri="{DCECCB84-F9BA-43D5-87BE-67443E8EF086}">
      <p15:sldGuideLst xmlns:p15="http://schemas.microsoft.com/office/powerpoint/2012/main">
        <p15:guide id="1" orient="horz" pos="1245" userDrawn="1">
          <p15:clr>
            <a:srgbClr val="FBAE40"/>
          </p15:clr>
        </p15:guide>
        <p15:guide id="2" pos="6244" userDrawn="1">
          <p15:clr>
            <a:srgbClr val="FBAE40"/>
          </p15:clr>
        </p15:guide>
        <p15:guide id="3" orient="horz" pos="1499" userDrawn="1">
          <p15:clr>
            <a:srgbClr val="FBAE40"/>
          </p15:clr>
        </p15:guide>
        <p15:guide id="4" orient="horz" pos="440" userDrawn="1">
          <p15:clr>
            <a:srgbClr val="FBAE40"/>
          </p15:clr>
        </p15:guide>
        <p15:guide id="5" pos="339" userDrawn="1">
          <p15:clr>
            <a:srgbClr val="FBAE40"/>
          </p15:clr>
        </p15:guide>
        <p15:guide id="6" orient="horz" pos="4252" userDrawn="1">
          <p15:clr>
            <a:srgbClr val="FBAE40"/>
          </p15:clr>
        </p15:guide>
        <p15:guide id="7" orient="horz" pos="3532" userDrawn="1">
          <p15:clr>
            <a:srgbClr val="FBAE40"/>
          </p15:clr>
        </p15:guide>
        <p15:guide id="8" pos="7159" userDrawn="1">
          <p15:clr>
            <a:srgbClr val="FBAE40"/>
          </p15:clr>
        </p15:guide>
        <p15:guide id="9" orient="horz" pos="1576" userDrawn="1">
          <p15:clr>
            <a:srgbClr val="FBAE40"/>
          </p15:clr>
        </p15:guide>
        <p15:guide id="10" pos="274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 2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298411" cy="768545"/>
          </a:xfrm>
          <a:prstGeom prst="rect">
            <a:avLst/>
          </a:prstGeom>
        </p:spPr>
        <p:txBody>
          <a:bodyPr vert="horz" lIns="0" tIns="0" rIns="0" bIns="0" rtlCol="0" anchor="ctr">
            <a:normAutofit/>
          </a:bodyPr>
          <a:lstStyle>
            <a:lvl1pPr>
              <a:defRPr>
                <a:latin typeface="+mn-lt"/>
              </a:defRPr>
            </a:lvl1pPr>
          </a:lstStyle>
          <a:p>
            <a:r>
              <a:rPr lang="en-US" dirty="0"/>
              <a:t>Meet the Team - 2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2603028"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357228" y="4099995"/>
            <a:ext cx="437596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357228" y="4498108"/>
            <a:ext cx="437596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357228" y="4943999"/>
            <a:ext cx="437596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3043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5AE08200-0919-354A-B310-E1D281B2890B}"/>
              </a:ext>
            </a:extLst>
          </p:cNvPr>
          <p:cNvSpPr>
            <a:spLocks noGrp="1"/>
          </p:cNvSpPr>
          <p:nvPr>
            <p:ph type="pic" sz="quarter" idx="17"/>
          </p:nvPr>
        </p:nvSpPr>
        <p:spPr>
          <a:xfrm>
            <a:off x="7704609"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5" name="Text Placeholder 7">
            <a:extLst>
              <a:ext uri="{FF2B5EF4-FFF2-40B4-BE49-F238E27FC236}">
                <a16:creationId xmlns:a16="http://schemas.microsoft.com/office/drawing/2014/main" id="{1B2B4F39-16C6-E841-B350-5DC46939C55E}"/>
              </a:ext>
            </a:extLst>
          </p:cNvPr>
          <p:cNvSpPr>
            <a:spLocks noGrp="1"/>
          </p:cNvSpPr>
          <p:nvPr>
            <p:ph type="body" sz="quarter" idx="18" hasCustomPrompt="1"/>
          </p:nvPr>
        </p:nvSpPr>
        <p:spPr>
          <a:xfrm>
            <a:off x="6458809" y="4099995"/>
            <a:ext cx="437596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36" name="Text Placeholder 7">
            <a:extLst>
              <a:ext uri="{FF2B5EF4-FFF2-40B4-BE49-F238E27FC236}">
                <a16:creationId xmlns:a16="http://schemas.microsoft.com/office/drawing/2014/main" id="{0C973AA0-7B20-DF40-86C2-6C2E1095A8D0}"/>
              </a:ext>
            </a:extLst>
          </p:cNvPr>
          <p:cNvSpPr>
            <a:spLocks noGrp="1"/>
          </p:cNvSpPr>
          <p:nvPr>
            <p:ph type="body" sz="quarter" idx="19" hasCustomPrompt="1"/>
          </p:nvPr>
        </p:nvSpPr>
        <p:spPr>
          <a:xfrm>
            <a:off x="6458809" y="4498108"/>
            <a:ext cx="437596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37" name="Text Placeholder 7">
            <a:extLst>
              <a:ext uri="{FF2B5EF4-FFF2-40B4-BE49-F238E27FC236}">
                <a16:creationId xmlns:a16="http://schemas.microsoft.com/office/drawing/2014/main" id="{DD3C700E-8DCB-8A43-AE2A-44BE7DEF778D}"/>
              </a:ext>
            </a:extLst>
          </p:cNvPr>
          <p:cNvSpPr>
            <a:spLocks noGrp="1"/>
          </p:cNvSpPr>
          <p:nvPr>
            <p:ph type="body" sz="quarter" idx="20" hasCustomPrompt="1"/>
          </p:nvPr>
        </p:nvSpPr>
        <p:spPr>
          <a:xfrm>
            <a:off x="6458809" y="4943999"/>
            <a:ext cx="437596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38" name="Straight Connector 37">
            <a:extLst>
              <a:ext uri="{FF2B5EF4-FFF2-40B4-BE49-F238E27FC236}">
                <a16:creationId xmlns:a16="http://schemas.microsoft.com/office/drawing/2014/main" id="{23FD2488-DB5A-8246-9846-57E401E9BA55}"/>
              </a:ext>
            </a:extLst>
          </p:cNvPr>
          <p:cNvCxnSpPr>
            <a:cxnSpLocks/>
          </p:cNvCxnSpPr>
          <p:nvPr userDrawn="1"/>
        </p:nvCxnSpPr>
        <p:spPr>
          <a:xfrm flipH="1">
            <a:off x="814462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9597792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orient="horz" pos="4252" userDrawn="1">
          <p15:clr>
            <a:srgbClr val="FBAE40"/>
          </p15:clr>
        </p15:guide>
        <p15:guide id="4" orient="horz" pos="3812" userDrawn="1">
          <p15:clr>
            <a:srgbClr val="FBAE40"/>
          </p15:clr>
        </p15:guide>
        <p15:guide id="5" pos="856" userDrawn="1">
          <p15:clr>
            <a:srgbClr val="FBAE40"/>
          </p15:clr>
        </p15:guide>
        <p15:guide id="6" pos="6827" userDrawn="1">
          <p15:clr>
            <a:srgbClr val="FBAE40"/>
          </p15:clr>
        </p15:guide>
        <p15:guide id="7" pos="3608" userDrawn="1">
          <p15:clr>
            <a:srgbClr val="FBAE40"/>
          </p15:clr>
        </p15:guide>
        <p15:guide id="8" pos="4067" userDrawn="1">
          <p15:clr>
            <a:srgbClr val="FBAE40"/>
          </p15:clr>
        </p15:guide>
        <p15:guide id="9" orient="horz" pos="432" userDrawn="1">
          <p15:clr>
            <a:srgbClr val="FBAE40"/>
          </p15:clr>
        </p15:guide>
        <p15:guide id="10" pos="7159" userDrawn="1">
          <p15:clr>
            <a:srgbClr val="FBAE40"/>
          </p15:clr>
        </p15:guide>
        <p15:guide id="11" orient="horz" pos="2507" userDrawn="1">
          <p15:clr>
            <a:srgbClr val="FBAE40"/>
          </p15:clr>
        </p15:guide>
        <p15:guide id="12" orient="horz" pos="25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Intro Slide - Waterm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Monogram</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108423017"/>
      </p:ext>
    </p:extLst>
  </p:cSld>
  <p:clrMapOvr>
    <a:masterClrMapping/>
  </p:clrMapOvr>
  <p:extLst>
    <p:ext uri="{DCECCB84-F9BA-43D5-87BE-67443E8EF086}">
      <p15:sldGuideLst xmlns:p15="http://schemas.microsoft.com/office/powerpoint/2012/main">
        <p15:guide id="1" pos="6243" userDrawn="1">
          <p15:clr>
            <a:srgbClr val="FBAE40"/>
          </p15:clr>
        </p15:guide>
        <p15:guide id="2" orient="horz" pos="584" userDrawn="1">
          <p15:clr>
            <a:srgbClr val="FBAE40"/>
          </p15:clr>
        </p15:guide>
        <p15:guide id="3" orient="horz" pos="991" userDrawn="1">
          <p15:clr>
            <a:srgbClr val="FBAE40"/>
          </p15:clr>
        </p15:guide>
        <p15:guide id="4" pos="483" userDrawn="1">
          <p15:clr>
            <a:srgbClr val="FBAE40"/>
          </p15:clr>
        </p15:guide>
        <p15:guide id="5" orient="horz" pos="2558" userDrawn="1">
          <p15:clr>
            <a:srgbClr val="FBAE40"/>
          </p15:clr>
        </p15:guide>
        <p15:guide id="6" orient="horz" pos="27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the Team - 3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5" y="476722"/>
            <a:ext cx="10610239" cy="768545"/>
          </a:xfrm>
          <a:prstGeom prst="rect">
            <a:avLst/>
          </a:prstGeom>
        </p:spPr>
        <p:txBody>
          <a:bodyPr vert="horz" lIns="0" tIns="0" rIns="0" bIns="0" rtlCol="0" anchor="ctr">
            <a:normAutofit/>
          </a:bodyPr>
          <a:lstStyle>
            <a:lvl1pPr>
              <a:defRPr>
                <a:latin typeface="+mn-lt"/>
              </a:defRPr>
            </a:lvl1pPr>
          </a:lstStyle>
          <a:p>
            <a:r>
              <a:rPr lang="en-US" dirty="0"/>
              <a:t>Meet the Team - 3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1609025"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088141" y="4099995"/>
            <a:ext cx="292614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088141" y="4498108"/>
            <a:ext cx="292614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088141" y="4943999"/>
            <a:ext cx="292614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2049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B018D83C-D9C2-164A-BAA0-1693A29FDDB0}"/>
              </a:ext>
            </a:extLst>
          </p:cNvPr>
          <p:cNvSpPr>
            <a:spLocks noGrp="1"/>
          </p:cNvSpPr>
          <p:nvPr>
            <p:ph type="pic" sz="quarter" idx="17"/>
          </p:nvPr>
        </p:nvSpPr>
        <p:spPr>
          <a:xfrm>
            <a:off x="5166041"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0" name="Text Placeholder 7">
            <a:extLst>
              <a:ext uri="{FF2B5EF4-FFF2-40B4-BE49-F238E27FC236}">
                <a16:creationId xmlns:a16="http://schemas.microsoft.com/office/drawing/2014/main" id="{D45E3436-75BA-6C4F-A3AD-0512FCA25B59}"/>
              </a:ext>
            </a:extLst>
          </p:cNvPr>
          <p:cNvSpPr>
            <a:spLocks noGrp="1"/>
          </p:cNvSpPr>
          <p:nvPr>
            <p:ph type="body" sz="quarter" idx="18" hasCustomPrompt="1"/>
          </p:nvPr>
        </p:nvSpPr>
        <p:spPr>
          <a:xfrm>
            <a:off x="4645157" y="4099995"/>
            <a:ext cx="292614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21" name="Text Placeholder 7">
            <a:extLst>
              <a:ext uri="{FF2B5EF4-FFF2-40B4-BE49-F238E27FC236}">
                <a16:creationId xmlns:a16="http://schemas.microsoft.com/office/drawing/2014/main" id="{26D1318F-1B29-794A-A5C4-2F2878439965}"/>
              </a:ext>
            </a:extLst>
          </p:cNvPr>
          <p:cNvSpPr>
            <a:spLocks noGrp="1"/>
          </p:cNvSpPr>
          <p:nvPr>
            <p:ph type="body" sz="quarter" idx="19" hasCustomPrompt="1"/>
          </p:nvPr>
        </p:nvSpPr>
        <p:spPr>
          <a:xfrm>
            <a:off x="4645157" y="4498108"/>
            <a:ext cx="292614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22" name="Text Placeholder 7">
            <a:extLst>
              <a:ext uri="{FF2B5EF4-FFF2-40B4-BE49-F238E27FC236}">
                <a16:creationId xmlns:a16="http://schemas.microsoft.com/office/drawing/2014/main" id="{BAB2693E-0F42-5943-9CDE-F764D6F16B36}"/>
              </a:ext>
            </a:extLst>
          </p:cNvPr>
          <p:cNvSpPr>
            <a:spLocks noGrp="1"/>
          </p:cNvSpPr>
          <p:nvPr>
            <p:ph type="body" sz="quarter" idx="20" hasCustomPrompt="1"/>
          </p:nvPr>
        </p:nvSpPr>
        <p:spPr>
          <a:xfrm>
            <a:off x="4645157" y="4943999"/>
            <a:ext cx="292614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23" name="Straight Connector 22">
            <a:extLst>
              <a:ext uri="{FF2B5EF4-FFF2-40B4-BE49-F238E27FC236}">
                <a16:creationId xmlns:a16="http://schemas.microsoft.com/office/drawing/2014/main" id="{F3F0BD70-16B4-3E45-A3A1-01D7F662B1EF}"/>
              </a:ext>
            </a:extLst>
          </p:cNvPr>
          <p:cNvCxnSpPr>
            <a:cxnSpLocks/>
          </p:cNvCxnSpPr>
          <p:nvPr userDrawn="1"/>
        </p:nvCxnSpPr>
        <p:spPr>
          <a:xfrm flipH="1">
            <a:off x="5606056"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3726E9E4-6602-B84C-B4B2-0A06C5C093CA}"/>
              </a:ext>
            </a:extLst>
          </p:cNvPr>
          <p:cNvSpPr>
            <a:spLocks noGrp="1"/>
          </p:cNvSpPr>
          <p:nvPr>
            <p:ph type="pic" sz="quarter" idx="21"/>
          </p:nvPr>
        </p:nvSpPr>
        <p:spPr>
          <a:xfrm>
            <a:off x="8741345" y="1861264"/>
            <a:ext cx="1884363" cy="190182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5" name="Text Placeholder 7">
            <a:extLst>
              <a:ext uri="{FF2B5EF4-FFF2-40B4-BE49-F238E27FC236}">
                <a16:creationId xmlns:a16="http://schemas.microsoft.com/office/drawing/2014/main" id="{4F66B470-33A4-8C40-A0C1-FE0405F739B3}"/>
              </a:ext>
            </a:extLst>
          </p:cNvPr>
          <p:cNvSpPr>
            <a:spLocks noGrp="1"/>
          </p:cNvSpPr>
          <p:nvPr>
            <p:ph type="body" sz="quarter" idx="22" hasCustomPrompt="1"/>
          </p:nvPr>
        </p:nvSpPr>
        <p:spPr>
          <a:xfrm>
            <a:off x="8220461" y="4099995"/>
            <a:ext cx="292614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26" name="Text Placeholder 7">
            <a:extLst>
              <a:ext uri="{FF2B5EF4-FFF2-40B4-BE49-F238E27FC236}">
                <a16:creationId xmlns:a16="http://schemas.microsoft.com/office/drawing/2014/main" id="{3A41CD59-4E6B-FA4F-B0A1-887D84986399}"/>
              </a:ext>
            </a:extLst>
          </p:cNvPr>
          <p:cNvSpPr>
            <a:spLocks noGrp="1"/>
          </p:cNvSpPr>
          <p:nvPr>
            <p:ph type="body" sz="quarter" idx="23" hasCustomPrompt="1"/>
          </p:nvPr>
        </p:nvSpPr>
        <p:spPr>
          <a:xfrm>
            <a:off x="8220461" y="4498108"/>
            <a:ext cx="292614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27" name="Text Placeholder 7">
            <a:extLst>
              <a:ext uri="{FF2B5EF4-FFF2-40B4-BE49-F238E27FC236}">
                <a16:creationId xmlns:a16="http://schemas.microsoft.com/office/drawing/2014/main" id="{63735AA2-BC8E-9945-91B9-5618B63B5042}"/>
              </a:ext>
            </a:extLst>
          </p:cNvPr>
          <p:cNvSpPr>
            <a:spLocks noGrp="1"/>
          </p:cNvSpPr>
          <p:nvPr>
            <p:ph type="body" sz="quarter" idx="24" hasCustomPrompt="1"/>
          </p:nvPr>
        </p:nvSpPr>
        <p:spPr>
          <a:xfrm>
            <a:off x="8220461" y="4943999"/>
            <a:ext cx="292614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28" name="Straight Connector 27">
            <a:extLst>
              <a:ext uri="{FF2B5EF4-FFF2-40B4-BE49-F238E27FC236}">
                <a16:creationId xmlns:a16="http://schemas.microsoft.com/office/drawing/2014/main" id="{0F468785-BF21-9F4B-8797-82A8D19E9623}"/>
              </a:ext>
            </a:extLst>
          </p:cNvPr>
          <p:cNvCxnSpPr>
            <a:cxnSpLocks/>
          </p:cNvCxnSpPr>
          <p:nvPr userDrawn="1"/>
        </p:nvCxnSpPr>
        <p:spPr>
          <a:xfrm flipH="1">
            <a:off x="918136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TextBox 3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8"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8677207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pos="339" userDrawn="1">
          <p15:clr>
            <a:srgbClr val="FBAE40"/>
          </p15:clr>
        </p15:guide>
        <p15:guide id="4" orient="horz" pos="4252" userDrawn="1">
          <p15:clr>
            <a:srgbClr val="FBAE40"/>
          </p15:clr>
        </p15:guide>
        <p15:guide id="5" orient="horz" pos="2507" userDrawn="1">
          <p15:clr>
            <a:srgbClr val="FBAE40"/>
          </p15:clr>
        </p15:guide>
        <p15:guide id="6" orient="horz" pos="2584" userDrawn="1">
          <p15:clr>
            <a:srgbClr val="FBAE40"/>
          </p15:clr>
        </p15:guide>
        <p15:guide id="7" pos="7023" userDrawn="1">
          <p15:clr>
            <a:srgbClr val="FBAE40"/>
          </p15:clr>
        </p15:guide>
        <p15:guide id="8" pos="7159" userDrawn="1">
          <p15:clr>
            <a:srgbClr val="FBAE40"/>
          </p15:clr>
        </p15:guide>
        <p15:guide id="9" pos="5176" userDrawn="1">
          <p15:clr>
            <a:srgbClr val="FBAE40"/>
          </p15:clr>
        </p15:guide>
        <p15:guide id="10" pos="687" userDrawn="1">
          <p15:clr>
            <a:srgbClr val="FBAE40"/>
          </p15:clr>
        </p15:guide>
        <p15:guide id="11" pos="2533" userDrawn="1">
          <p15:clr>
            <a:srgbClr val="FBAE40"/>
          </p15:clr>
        </p15:guide>
        <p15:guide id="12" pos="1601" userDrawn="1">
          <p15:clr>
            <a:srgbClr val="FBAE40"/>
          </p15:clr>
        </p15:guide>
        <p15:guide id="13" pos="6108" userDrawn="1">
          <p15:clr>
            <a:srgbClr val="FBAE40"/>
          </p15:clr>
        </p15:guide>
        <p15:guide id="14" orient="horz" pos="432" userDrawn="1">
          <p15:clr>
            <a:srgbClr val="FBAE40"/>
          </p15:clr>
        </p15:guide>
        <p15:guide id="15" orient="horz" pos="38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et the Team - 5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a:latin typeface="+mn-lt"/>
              </a:defRPr>
            </a:lvl1pPr>
          </a:lstStyle>
          <a:p>
            <a:r>
              <a:rPr lang="en-US" dirty="0"/>
              <a:t>Meet the Team - 5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8163"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538163"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538163"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538163"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95398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F1A0F53-E7C2-F847-BBBD-4A9805F308FC}"/>
              </a:ext>
            </a:extLst>
          </p:cNvPr>
          <p:cNvSpPr>
            <a:spLocks noGrp="1"/>
          </p:cNvSpPr>
          <p:nvPr>
            <p:ph type="pic" sz="quarter" idx="17"/>
          </p:nvPr>
        </p:nvSpPr>
        <p:spPr>
          <a:xfrm>
            <a:off x="2859275"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55" name="Text Placeholder 7">
            <a:extLst>
              <a:ext uri="{FF2B5EF4-FFF2-40B4-BE49-F238E27FC236}">
                <a16:creationId xmlns:a16="http://schemas.microsoft.com/office/drawing/2014/main" id="{7B481680-9ED9-5F4B-9DBC-8AFFDE9DEE4C}"/>
              </a:ext>
            </a:extLst>
          </p:cNvPr>
          <p:cNvSpPr>
            <a:spLocks noGrp="1"/>
          </p:cNvSpPr>
          <p:nvPr>
            <p:ph type="body" sz="quarter" idx="18" hasCustomPrompt="1"/>
          </p:nvPr>
        </p:nvSpPr>
        <p:spPr>
          <a:xfrm>
            <a:off x="2858087"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56" name="Text Placeholder 7">
            <a:extLst>
              <a:ext uri="{FF2B5EF4-FFF2-40B4-BE49-F238E27FC236}">
                <a16:creationId xmlns:a16="http://schemas.microsoft.com/office/drawing/2014/main" id="{E5F11699-2468-D548-80EB-F0189B19DF35}"/>
              </a:ext>
            </a:extLst>
          </p:cNvPr>
          <p:cNvSpPr>
            <a:spLocks noGrp="1"/>
          </p:cNvSpPr>
          <p:nvPr>
            <p:ph type="body" sz="quarter" idx="19" hasCustomPrompt="1"/>
          </p:nvPr>
        </p:nvSpPr>
        <p:spPr>
          <a:xfrm>
            <a:off x="2858087"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57" name="Text Placeholder 7">
            <a:extLst>
              <a:ext uri="{FF2B5EF4-FFF2-40B4-BE49-F238E27FC236}">
                <a16:creationId xmlns:a16="http://schemas.microsoft.com/office/drawing/2014/main" id="{6C57E762-522E-DD40-9331-80B0111F9C6B}"/>
              </a:ext>
            </a:extLst>
          </p:cNvPr>
          <p:cNvSpPr>
            <a:spLocks noGrp="1"/>
          </p:cNvSpPr>
          <p:nvPr>
            <p:ph type="body" sz="quarter" idx="20" hasCustomPrompt="1"/>
          </p:nvPr>
        </p:nvSpPr>
        <p:spPr>
          <a:xfrm>
            <a:off x="2858087"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58" name="Straight Connector 57">
            <a:extLst>
              <a:ext uri="{FF2B5EF4-FFF2-40B4-BE49-F238E27FC236}">
                <a16:creationId xmlns:a16="http://schemas.microsoft.com/office/drawing/2014/main" id="{CAE1DE42-CB13-524B-A1A4-0658DBEB2E95}"/>
              </a:ext>
            </a:extLst>
          </p:cNvPr>
          <p:cNvCxnSpPr>
            <a:cxnSpLocks/>
          </p:cNvCxnSpPr>
          <p:nvPr userDrawn="1"/>
        </p:nvCxnSpPr>
        <p:spPr>
          <a:xfrm flipH="1">
            <a:off x="327390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Picture Placeholder 3">
            <a:extLst>
              <a:ext uri="{FF2B5EF4-FFF2-40B4-BE49-F238E27FC236}">
                <a16:creationId xmlns:a16="http://schemas.microsoft.com/office/drawing/2014/main" id="{B8145BBC-2BA8-0E41-A2B1-D82CE406F98B}"/>
              </a:ext>
            </a:extLst>
          </p:cNvPr>
          <p:cNvSpPr>
            <a:spLocks noGrp="1"/>
          </p:cNvSpPr>
          <p:nvPr>
            <p:ph type="pic" sz="quarter" idx="21"/>
          </p:nvPr>
        </p:nvSpPr>
        <p:spPr>
          <a:xfrm>
            <a:off x="5180387"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60" name="Text Placeholder 7">
            <a:extLst>
              <a:ext uri="{FF2B5EF4-FFF2-40B4-BE49-F238E27FC236}">
                <a16:creationId xmlns:a16="http://schemas.microsoft.com/office/drawing/2014/main" id="{1D174840-C8B7-DB4F-9862-1CC77E60405F}"/>
              </a:ext>
            </a:extLst>
          </p:cNvPr>
          <p:cNvSpPr>
            <a:spLocks noGrp="1"/>
          </p:cNvSpPr>
          <p:nvPr>
            <p:ph type="body" sz="quarter" idx="22" hasCustomPrompt="1"/>
          </p:nvPr>
        </p:nvSpPr>
        <p:spPr>
          <a:xfrm>
            <a:off x="5178007"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61" name="Text Placeholder 7">
            <a:extLst>
              <a:ext uri="{FF2B5EF4-FFF2-40B4-BE49-F238E27FC236}">
                <a16:creationId xmlns:a16="http://schemas.microsoft.com/office/drawing/2014/main" id="{294F2042-0B27-4741-B017-1BD06113BECC}"/>
              </a:ext>
            </a:extLst>
          </p:cNvPr>
          <p:cNvSpPr>
            <a:spLocks noGrp="1"/>
          </p:cNvSpPr>
          <p:nvPr>
            <p:ph type="body" sz="quarter" idx="23" hasCustomPrompt="1"/>
          </p:nvPr>
        </p:nvSpPr>
        <p:spPr>
          <a:xfrm>
            <a:off x="5178007"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62" name="Text Placeholder 7">
            <a:extLst>
              <a:ext uri="{FF2B5EF4-FFF2-40B4-BE49-F238E27FC236}">
                <a16:creationId xmlns:a16="http://schemas.microsoft.com/office/drawing/2014/main" id="{28094B37-C635-4F4B-BD71-46406B02D18A}"/>
              </a:ext>
            </a:extLst>
          </p:cNvPr>
          <p:cNvSpPr>
            <a:spLocks noGrp="1"/>
          </p:cNvSpPr>
          <p:nvPr>
            <p:ph type="body" sz="quarter" idx="24" hasCustomPrompt="1"/>
          </p:nvPr>
        </p:nvSpPr>
        <p:spPr>
          <a:xfrm>
            <a:off x="5178007"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63" name="Straight Connector 62">
            <a:extLst>
              <a:ext uri="{FF2B5EF4-FFF2-40B4-BE49-F238E27FC236}">
                <a16:creationId xmlns:a16="http://schemas.microsoft.com/office/drawing/2014/main" id="{84C8C11F-1C92-F24A-B4AC-D6EBEBE6E53A}"/>
              </a:ext>
            </a:extLst>
          </p:cNvPr>
          <p:cNvCxnSpPr>
            <a:cxnSpLocks/>
          </p:cNvCxnSpPr>
          <p:nvPr userDrawn="1"/>
        </p:nvCxnSpPr>
        <p:spPr>
          <a:xfrm flipH="1">
            <a:off x="5593832"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4" name="Picture Placeholder 3">
            <a:extLst>
              <a:ext uri="{FF2B5EF4-FFF2-40B4-BE49-F238E27FC236}">
                <a16:creationId xmlns:a16="http://schemas.microsoft.com/office/drawing/2014/main" id="{148B1993-955A-F849-AEC7-F4BB70CC8724}"/>
              </a:ext>
            </a:extLst>
          </p:cNvPr>
          <p:cNvSpPr>
            <a:spLocks noGrp="1"/>
          </p:cNvSpPr>
          <p:nvPr>
            <p:ph type="pic" sz="quarter" idx="25"/>
          </p:nvPr>
        </p:nvSpPr>
        <p:spPr>
          <a:xfrm>
            <a:off x="7501499"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65" name="Text Placeholder 7">
            <a:extLst>
              <a:ext uri="{FF2B5EF4-FFF2-40B4-BE49-F238E27FC236}">
                <a16:creationId xmlns:a16="http://schemas.microsoft.com/office/drawing/2014/main" id="{B7D55A6B-6006-B24D-B3C4-C24F1578043D}"/>
              </a:ext>
            </a:extLst>
          </p:cNvPr>
          <p:cNvSpPr>
            <a:spLocks noGrp="1"/>
          </p:cNvSpPr>
          <p:nvPr>
            <p:ph type="body" sz="quarter" idx="26" hasCustomPrompt="1"/>
          </p:nvPr>
        </p:nvSpPr>
        <p:spPr>
          <a:xfrm>
            <a:off x="7501499"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66" name="Text Placeholder 7">
            <a:extLst>
              <a:ext uri="{FF2B5EF4-FFF2-40B4-BE49-F238E27FC236}">
                <a16:creationId xmlns:a16="http://schemas.microsoft.com/office/drawing/2014/main" id="{7DD43118-8AE4-3840-B0F7-3D4A9DAA1191}"/>
              </a:ext>
            </a:extLst>
          </p:cNvPr>
          <p:cNvSpPr>
            <a:spLocks noGrp="1"/>
          </p:cNvSpPr>
          <p:nvPr>
            <p:ph type="body" sz="quarter" idx="27" hasCustomPrompt="1"/>
          </p:nvPr>
        </p:nvSpPr>
        <p:spPr>
          <a:xfrm>
            <a:off x="7501499"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67" name="Text Placeholder 7">
            <a:extLst>
              <a:ext uri="{FF2B5EF4-FFF2-40B4-BE49-F238E27FC236}">
                <a16:creationId xmlns:a16="http://schemas.microsoft.com/office/drawing/2014/main" id="{9527BE04-9D0E-4B4D-AD97-C40E3D8F8AC3}"/>
              </a:ext>
            </a:extLst>
          </p:cNvPr>
          <p:cNvSpPr>
            <a:spLocks noGrp="1"/>
          </p:cNvSpPr>
          <p:nvPr>
            <p:ph type="body" sz="quarter" idx="28" hasCustomPrompt="1"/>
          </p:nvPr>
        </p:nvSpPr>
        <p:spPr>
          <a:xfrm>
            <a:off x="7501499"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68" name="Straight Connector 67">
            <a:extLst>
              <a:ext uri="{FF2B5EF4-FFF2-40B4-BE49-F238E27FC236}">
                <a16:creationId xmlns:a16="http://schemas.microsoft.com/office/drawing/2014/main" id="{5FF92F2D-F465-0F46-948D-809D7102C224}"/>
              </a:ext>
            </a:extLst>
          </p:cNvPr>
          <p:cNvCxnSpPr>
            <a:cxnSpLocks/>
          </p:cNvCxnSpPr>
          <p:nvPr userDrawn="1"/>
        </p:nvCxnSpPr>
        <p:spPr>
          <a:xfrm flipH="1">
            <a:off x="7917324"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9" name="Picture Placeholder 3">
            <a:extLst>
              <a:ext uri="{FF2B5EF4-FFF2-40B4-BE49-F238E27FC236}">
                <a16:creationId xmlns:a16="http://schemas.microsoft.com/office/drawing/2014/main" id="{34E4767E-3447-1F41-A340-7C55E6A9F659}"/>
              </a:ext>
            </a:extLst>
          </p:cNvPr>
          <p:cNvSpPr>
            <a:spLocks noGrp="1"/>
          </p:cNvSpPr>
          <p:nvPr>
            <p:ph type="pic" sz="quarter" idx="29"/>
          </p:nvPr>
        </p:nvSpPr>
        <p:spPr>
          <a:xfrm>
            <a:off x="9822615" y="1808080"/>
            <a:ext cx="1835988" cy="1711253"/>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70" name="Text Placeholder 7">
            <a:extLst>
              <a:ext uri="{FF2B5EF4-FFF2-40B4-BE49-F238E27FC236}">
                <a16:creationId xmlns:a16="http://schemas.microsoft.com/office/drawing/2014/main" id="{9D338BB9-4D26-4F44-970D-8600E8FF6382}"/>
              </a:ext>
            </a:extLst>
          </p:cNvPr>
          <p:cNvSpPr>
            <a:spLocks noGrp="1"/>
          </p:cNvSpPr>
          <p:nvPr>
            <p:ph type="body" sz="quarter" idx="30" hasCustomPrompt="1"/>
          </p:nvPr>
        </p:nvSpPr>
        <p:spPr>
          <a:xfrm>
            <a:off x="9822615"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71" name="Text Placeholder 7">
            <a:extLst>
              <a:ext uri="{FF2B5EF4-FFF2-40B4-BE49-F238E27FC236}">
                <a16:creationId xmlns:a16="http://schemas.microsoft.com/office/drawing/2014/main" id="{6330753E-E042-CF45-95CF-2F97180FD9D4}"/>
              </a:ext>
            </a:extLst>
          </p:cNvPr>
          <p:cNvSpPr>
            <a:spLocks noGrp="1"/>
          </p:cNvSpPr>
          <p:nvPr>
            <p:ph type="body" sz="quarter" idx="31" hasCustomPrompt="1"/>
          </p:nvPr>
        </p:nvSpPr>
        <p:spPr>
          <a:xfrm>
            <a:off x="9822615"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72" name="Text Placeholder 7">
            <a:extLst>
              <a:ext uri="{FF2B5EF4-FFF2-40B4-BE49-F238E27FC236}">
                <a16:creationId xmlns:a16="http://schemas.microsoft.com/office/drawing/2014/main" id="{C2CD3CD8-8E82-4B42-A04F-CF2FC38CF99D}"/>
              </a:ext>
            </a:extLst>
          </p:cNvPr>
          <p:cNvSpPr>
            <a:spLocks noGrp="1"/>
          </p:cNvSpPr>
          <p:nvPr>
            <p:ph type="body" sz="quarter" idx="32" hasCustomPrompt="1"/>
          </p:nvPr>
        </p:nvSpPr>
        <p:spPr>
          <a:xfrm>
            <a:off x="9822615"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73" name="Straight Connector 72">
            <a:extLst>
              <a:ext uri="{FF2B5EF4-FFF2-40B4-BE49-F238E27FC236}">
                <a16:creationId xmlns:a16="http://schemas.microsoft.com/office/drawing/2014/main" id="{7520B97F-95CE-E54A-B092-ED9F885DD00B}"/>
              </a:ext>
            </a:extLst>
          </p:cNvPr>
          <p:cNvCxnSpPr>
            <a:cxnSpLocks/>
          </p:cNvCxnSpPr>
          <p:nvPr userDrawn="1"/>
        </p:nvCxnSpPr>
        <p:spPr>
          <a:xfrm flipH="1">
            <a:off x="10238436"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9"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34" name="Picture 3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3769460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355" userDrawn="1">
          <p15:clr>
            <a:srgbClr val="FBAE40"/>
          </p15:clr>
        </p15:guide>
        <p15:guide id="3" orient="horz" pos="2431" userDrawn="1">
          <p15:clr>
            <a:srgbClr val="FBAE40"/>
          </p15:clr>
        </p15:guide>
        <p15:guide id="4" orient="horz" pos="3947" userDrawn="1">
          <p15:clr>
            <a:srgbClr val="FBAE40"/>
          </p15:clr>
        </p15:guide>
        <p15:guide id="5" orient="horz" pos="4252" userDrawn="1">
          <p15:clr>
            <a:srgbClr val="FBAE40"/>
          </p15:clr>
        </p15:guide>
        <p15:guide id="6" orient="horz" pos="1135" userDrawn="1">
          <p15:clr>
            <a:srgbClr val="FBAE40"/>
          </p15:clr>
        </p15:guide>
        <p15:guide id="7" pos="339" userDrawn="1">
          <p15:clr>
            <a:srgbClr val="FBAE40"/>
          </p15:clr>
        </p15:guide>
        <p15:guide id="8" pos="7344" userDrawn="1">
          <p15:clr>
            <a:srgbClr val="FBAE40"/>
          </p15:clr>
        </p15:guide>
        <p15:guide id="9" pos="7159" userDrawn="1">
          <p15:clr>
            <a:srgbClr val="FBAE40"/>
          </p15:clr>
        </p15:guide>
        <p15:guide id="10" pos="6184" userDrawn="1">
          <p15:clr>
            <a:srgbClr val="FBAE40"/>
          </p15:clr>
        </p15:guide>
        <p15:guide id="11" pos="1499" userDrawn="1">
          <p15:clr>
            <a:srgbClr val="FBAE40"/>
          </p15:clr>
        </p15:guide>
        <p15:guide id="12" pos="1804" userDrawn="1">
          <p15:clr>
            <a:srgbClr val="FBAE40"/>
          </p15:clr>
        </p15:guide>
        <p15:guide id="13" pos="2956" userDrawn="1">
          <p15:clr>
            <a:srgbClr val="FBAE40"/>
          </p15:clr>
        </p15:guide>
        <p15:guide id="14" pos="3261" userDrawn="1">
          <p15:clr>
            <a:srgbClr val="FBAE40"/>
          </p15:clr>
        </p15:guide>
        <p15:guide id="15" pos="4423" userDrawn="1">
          <p15:clr>
            <a:srgbClr val="FBAE40"/>
          </p15:clr>
        </p15:guide>
        <p15:guide id="16" pos="4727" userDrawn="1">
          <p15:clr>
            <a:srgbClr val="FBAE40"/>
          </p15:clr>
        </p15:guide>
        <p15:guide id="17" pos="5879" userDrawn="1">
          <p15:clr>
            <a:srgbClr val="FBAE40"/>
          </p15:clr>
        </p15:guide>
        <p15:guide id="18" pos="7039" userDrawn="1">
          <p15:clr>
            <a:srgbClr val="FBAE40"/>
          </p15:clr>
        </p15:guide>
        <p15:guide id="19" orient="horz" pos="43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Table – Option 1">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Text and Table – Option 1</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536364" y="1640541"/>
            <a:ext cx="6897785" cy="4360208"/>
          </a:xfrm>
        </p:spPr>
        <p:txBody>
          <a:bodyPr/>
          <a:lstStyle>
            <a:lvl1pPr marL="0" indent="0" algn="ctr">
              <a:buNone/>
              <a:defRPr>
                <a:latin typeface="+mn-lt"/>
              </a:defRPr>
            </a:lvl1pPr>
          </a:lstStyle>
          <a:p>
            <a:endParaRPr lang="en-US" dirty="0"/>
          </a:p>
          <a:p>
            <a:endParaRPr lang="en-US" dirty="0"/>
          </a:p>
          <a:p>
            <a:endParaRPr lang="en-US" dirty="0"/>
          </a:p>
          <a:p>
            <a:endParaRPr lang="en-US" dirty="0"/>
          </a:p>
          <a:p>
            <a:endParaRPr lang="en-US" dirty="0"/>
          </a:p>
          <a:p>
            <a:r>
              <a:rPr lang="en-US" dirty="0"/>
              <a:t>Table</a:t>
            </a:r>
          </a:p>
        </p:txBody>
      </p: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792089" y="1645670"/>
            <a:ext cx="3867331"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4"/>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12413867"/>
      </p:ext>
    </p:extLst>
  </p:cSld>
  <p:clrMapOvr>
    <a:masterClrMapping/>
  </p:clrMapOvr>
  <p:extLst>
    <p:ext uri="{DCECCB84-F9BA-43D5-87BE-67443E8EF086}">
      <p15:sldGuideLst xmlns:p15="http://schemas.microsoft.com/office/powerpoint/2012/main">
        <p15:guide id="1" orient="horz" pos="3780" userDrawn="1">
          <p15:clr>
            <a:srgbClr val="FBAE40"/>
          </p15:clr>
        </p15:guide>
        <p15:guide id="2" orient="horz" pos="1033" userDrawn="1">
          <p15:clr>
            <a:srgbClr val="FBAE40"/>
          </p15:clr>
        </p15:guide>
        <p15:guide id="3" orient="horz" pos="4252" userDrawn="1">
          <p15:clr>
            <a:srgbClr val="FBAE40"/>
          </p15:clr>
        </p15:guide>
        <p15:guide id="4" pos="339"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pos="4684" userDrawn="1">
          <p15:clr>
            <a:srgbClr val="FBAE40"/>
          </p15:clr>
        </p15:guide>
        <p15:guide id="9" pos="4904" userDrawn="1">
          <p15:clr>
            <a:srgbClr val="FBAE40"/>
          </p15:clr>
        </p15:guide>
        <p15:guide id="10" orient="horz" pos="43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Table - Option 2">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Text and Table – Option 2</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4754077" y="1645670"/>
            <a:ext cx="6868771" cy="4351336"/>
          </a:xfrm>
        </p:spPr>
        <p:txBody>
          <a:bodyPr/>
          <a:lstStyle>
            <a:lvl1pPr marL="0" indent="0" algn="ctr">
              <a:buNone/>
              <a:defRPr>
                <a:latin typeface="+mn-lt"/>
              </a:defRPr>
            </a:lvl1pPr>
          </a:lstStyle>
          <a:p>
            <a:endParaRPr lang="en-US" dirty="0"/>
          </a:p>
          <a:p>
            <a:endParaRPr lang="en-US" dirty="0"/>
          </a:p>
          <a:p>
            <a:endParaRPr lang="en-US" dirty="0"/>
          </a:p>
          <a:p>
            <a:endParaRPr lang="en-US" dirty="0"/>
          </a:p>
          <a:p>
            <a:endParaRPr lang="en-US" dirty="0"/>
          </a:p>
          <a:p>
            <a:r>
              <a:rPr lang="en-US" dirty="0"/>
              <a:t>Table</a:t>
            </a:r>
          </a:p>
        </p:txBody>
      </p:sp>
      <p:sp>
        <p:nvSpPr>
          <p:cNvPr id="10" name="Content Placeholder 2">
            <a:extLst>
              <a:ext uri="{FF2B5EF4-FFF2-40B4-BE49-F238E27FC236}">
                <a16:creationId xmlns:a16="http://schemas.microsoft.com/office/drawing/2014/main" id="{466175A9-EBE4-6C48-969F-5E952C87697B}"/>
              </a:ext>
            </a:extLst>
          </p:cNvPr>
          <p:cNvSpPr>
            <a:spLocks noGrp="1"/>
          </p:cNvSpPr>
          <p:nvPr>
            <p:ph idx="14"/>
          </p:nvPr>
        </p:nvSpPr>
        <p:spPr>
          <a:xfrm>
            <a:off x="532581" y="1645670"/>
            <a:ext cx="3867331" cy="4351338"/>
          </a:xfrm>
        </p:spPr>
        <p:txBody>
          <a:bodyPr wrap="square" lIns="0" tIns="0" rIns="0" anchor="t" anchorCtr="0">
            <a:normAutofit/>
          </a:bodyPr>
          <a:lstStyle>
            <a:lvl1pPr>
              <a:lnSpc>
                <a:spcPct val="100000"/>
              </a:lnSpc>
              <a:spcBef>
                <a:spcPts val="0"/>
              </a:spcBef>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5"/>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717994447"/>
      </p:ext>
    </p:extLst>
  </p:cSld>
  <p:clrMapOvr>
    <a:masterClrMapping/>
  </p:clrMapOvr>
  <p:extLst>
    <p:ext uri="{DCECCB84-F9BA-43D5-87BE-67443E8EF086}">
      <p15:sldGuideLst xmlns:p15="http://schemas.microsoft.com/office/powerpoint/2012/main">
        <p15:guide id="1" orient="horz" pos="1033" userDrawn="1">
          <p15:clr>
            <a:srgbClr val="FBAE40"/>
          </p15:clr>
        </p15:guide>
        <p15:guide id="2" pos="7159" userDrawn="1">
          <p15:clr>
            <a:srgbClr val="FBAE40"/>
          </p15:clr>
        </p15:guide>
        <p15:guide id="3" orient="horz" pos="4252" userDrawn="1">
          <p15:clr>
            <a:srgbClr val="FBAE40"/>
          </p15:clr>
        </p15:guide>
        <p15:guide id="4" orient="horz" pos="432" userDrawn="1">
          <p15:clr>
            <a:srgbClr val="FBAE40"/>
          </p15:clr>
        </p15:guide>
        <p15:guide id="5" orient="horz" pos="3778" userDrawn="1">
          <p15:clr>
            <a:srgbClr val="FBAE40"/>
          </p15:clr>
        </p15:guide>
        <p15:guide id="6" pos="339" userDrawn="1">
          <p15:clr>
            <a:srgbClr val="FBAE40"/>
          </p15:clr>
        </p15:guide>
        <p15:guide id="7" pos="2771" userDrawn="1">
          <p15:clr>
            <a:srgbClr val="FBAE40"/>
          </p15:clr>
        </p15:guide>
        <p15:guide id="8" pos="2999" userDrawn="1">
          <p15:clr>
            <a:srgbClr val="FBAE40"/>
          </p15:clr>
        </p15:guide>
        <p15:guide id="9" pos="7039" userDrawn="1">
          <p15:clr>
            <a:srgbClr val="FBAE40"/>
          </p15:clr>
        </p15:guide>
        <p15:guide id="10" pos="731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Table – Option 3">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Text and Table – Option 3</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able Placeholder 2">
            <a:extLst>
              <a:ext uri="{FF2B5EF4-FFF2-40B4-BE49-F238E27FC236}">
                <a16:creationId xmlns:a16="http://schemas.microsoft.com/office/drawing/2014/main" id="{6BF1EF8E-DA0B-704D-8521-ABAD7DBCCC90}"/>
              </a:ext>
            </a:extLst>
          </p:cNvPr>
          <p:cNvSpPr>
            <a:spLocks noGrp="1"/>
          </p:cNvSpPr>
          <p:nvPr>
            <p:ph type="tbl" sz="quarter" idx="16"/>
          </p:nvPr>
        </p:nvSpPr>
        <p:spPr>
          <a:xfrm>
            <a:off x="4776509" y="1645672"/>
            <a:ext cx="3877795" cy="4351337"/>
          </a:xfrm>
        </p:spPr>
        <p:txBody>
          <a:bodyPr/>
          <a:lstStyle>
            <a:lvl1pPr marL="0" indent="0" algn="ctr">
              <a:buNone/>
              <a:defRPr>
                <a:latin typeface="+mn-lt"/>
              </a:defRPr>
            </a:lvl1pPr>
          </a:lstStyle>
          <a:p>
            <a:endParaRPr lang="en-US" dirty="0"/>
          </a:p>
          <a:p>
            <a:endParaRPr lang="en-US" dirty="0"/>
          </a:p>
          <a:p>
            <a:endParaRPr lang="en-US" dirty="0"/>
          </a:p>
          <a:p>
            <a:endParaRPr lang="en-US" dirty="0"/>
          </a:p>
          <a:p>
            <a:endParaRPr lang="en-US" dirty="0"/>
          </a:p>
          <a:p>
            <a:r>
              <a:rPr lang="en-US" dirty="0"/>
              <a:t>Table</a:t>
            </a:r>
          </a:p>
        </p:txBody>
      </p:sp>
      <p:sp>
        <p:nvSpPr>
          <p:cNvPr id="17"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532581" y="1645672"/>
            <a:ext cx="3877795" cy="4351337"/>
          </a:xfrm>
        </p:spPr>
        <p:txBody>
          <a:bodyPr/>
          <a:lstStyle>
            <a:lvl1pPr marL="0" indent="0" algn="ctr">
              <a:buNone/>
              <a:defRPr>
                <a:latin typeface="+mn-lt"/>
              </a:defRPr>
            </a:lvl1pPr>
          </a:lstStyle>
          <a:p>
            <a:endParaRPr lang="en-US" dirty="0"/>
          </a:p>
          <a:p>
            <a:endParaRPr lang="en-US" dirty="0"/>
          </a:p>
          <a:p>
            <a:endParaRPr lang="en-US" dirty="0"/>
          </a:p>
          <a:p>
            <a:endParaRPr lang="en-US" dirty="0"/>
          </a:p>
          <a:p>
            <a:endParaRPr lang="en-US" dirty="0"/>
          </a:p>
          <a:p>
            <a:r>
              <a:rPr lang="en-US" dirty="0"/>
              <a:t>Table</a:t>
            </a:r>
          </a:p>
        </p:txBody>
      </p: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7"/>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87654630"/>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432" userDrawn="1">
          <p15:clr>
            <a:srgbClr val="FBAE40"/>
          </p15:clr>
        </p15:guide>
        <p15:guide id="4" orient="horz" pos="3778" userDrawn="1">
          <p15:clr>
            <a:srgbClr val="FBAE40"/>
          </p15:clr>
        </p15:guide>
        <p15:guide id="5" orient="horz" pos="1033" userDrawn="1">
          <p15:clr>
            <a:srgbClr val="FBAE40"/>
          </p15:clr>
        </p15:guide>
        <p15:guide id="6" pos="7159" userDrawn="1">
          <p15:clr>
            <a:srgbClr val="FBAE40"/>
          </p15:clr>
        </p15:guide>
        <p15:guide id="7" pos="7039" userDrawn="1">
          <p15:clr>
            <a:srgbClr val="FBAE40"/>
          </p15:clr>
        </p15:guide>
        <p15:guide id="8" pos="7344"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with Text – Option 1">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792089" y="1645670"/>
            <a:ext cx="3867331"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0" y="1645672"/>
            <a:ext cx="6901565" cy="4351337"/>
          </a:xfrm>
        </p:spPr>
        <p:txBody>
          <a:bodyPr/>
          <a:lstStyle>
            <a:lvl1pPr>
              <a:defRPr>
                <a:latin typeface="+mn-lt"/>
              </a:defRPr>
            </a:lvl1pPr>
          </a:lstStyle>
          <a:p>
            <a:endParaRPr lang="en-US"/>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a:latin typeface="+mn-lt"/>
              </a:defRPr>
            </a:lvl1pPr>
          </a:lstStyle>
          <a:p>
            <a:r>
              <a:rPr lang="en-US" dirty="0"/>
              <a:t>Chart with Text – Option 1</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94540736"/>
      </p:ext>
    </p:extLst>
  </p:cSld>
  <p:clrMapOvr>
    <a:masterClrMapping/>
  </p:clrMapOvr>
  <p:extLst>
    <p:ext uri="{DCECCB84-F9BA-43D5-87BE-67443E8EF086}">
      <p15:sldGuideLst xmlns:p15="http://schemas.microsoft.com/office/powerpoint/2012/main">
        <p15:guide id="1" pos="7159" userDrawn="1">
          <p15:clr>
            <a:srgbClr val="FBAE40"/>
          </p15:clr>
        </p15:guide>
        <p15:guide id="2" orient="horz" pos="4252" userDrawn="1">
          <p15:clr>
            <a:srgbClr val="FBAE40"/>
          </p15:clr>
        </p15:guide>
        <p15:guide id="3" pos="339" userDrawn="1">
          <p15:clr>
            <a:srgbClr val="FBAE40"/>
          </p15:clr>
        </p15:guide>
        <p15:guide id="4" orient="horz" pos="432" userDrawn="1">
          <p15:clr>
            <a:srgbClr val="FBAE40"/>
          </p15:clr>
        </p15:guide>
        <p15:guide id="5" pos="7039" userDrawn="1">
          <p15:clr>
            <a:srgbClr val="FBAE40"/>
          </p15:clr>
        </p15:guide>
        <p15:guide id="6" pos="7344" userDrawn="1">
          <p15:clr>
            <a:srgbClr val="FBAE40"/>
          </p15:clr>
        </p15:guide>
        <p15:guide id="7" pos="4684" userDrawn="1">
          <p15:clr>
            <a:srgbClr val="FBAE40"/>
          </p15:clr>
        </p15:guide>
        <p15:guide id="8" pos="4904" userDrawn="1">
          <p15:clr>
            <a:srgbClr val="FBAE40"/>
          </p15:clr>
        </p15:guide>
        <p15:guide id="9" orient="horz" pos="1033" userDrawn="1">
          <p15:clr>
            <a:srgbClr val="FBAE40"/>
          </p15:clr>
        </p15:guide>
        <p15:guide id="10" orient="horz" pos="377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with Text – Option 2">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66175A9-EBE4-6C48-969F-5E952C87697B}"/>
              </a:ext>
            </a:extLst>
          </p:cNvPr>
          <p:cNvSpPr>
            <a:spLocks noGrp="1"/>
          </p:cNvSpPr>
          <p:nvPr>
            <p:ph idx="13"/>
          </p:nvPr>
        </p:nvSpPr>
        <p:spPr>
          <a:xfrm>
            <a:off x="532581" y="1645670"/>
            <a:ext cx="3867331" cy="4351338"/>
          </a:xfrm>
        </p:spPr>
        <p:txBody>
          <a:bodyPr wrap="square" lIns="0" tIns="0" rIns="0" anchor="t" anchorCtr="0">
            <a:normAutofit/>
          </a:bodyPr>
          <a:lstStyle>
            <a:lvl1pPr>
              <a:lnSpc>
                <a:spcPct val="100000"/>
              </a:lnSpc>
              <a:spcBef>
                <a:spcPts val="0"/>
              </a:spcBef>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hart Placeholder 3">
            <a:extLst>
              <a:ext uri="{FF2B5EF4-FFF2-40B4-BE49-F238E27FC236}">
                <a16:creationId xmlns:a16="http://schemas.microsoft.com/office/drawing/2014/main" id="{96E531A0-92C3-364A-A62C-092C6DA655C8}"/>
              </a:ext>
            </a:extLst>
          </p:cNvPr>
          <p:cNvSpPr>
            <a:spLocks noGrp="1"/>
          </p:cNvSpPr>
          <p:nvPr>
            <p:ph type="chart" sz="quarter" idx="14"/>
          </p:nvPr>
        </p:nvSpPr>
        <p:spPr>
          <a:xfrm>
            <a:off x="4754076" y="1645672"/>
            <a:ext cx="6901565" cy="4351337"/>
          </a:xfrm>
        </p:spPr>
        <p:txBody>
          <a:bodyPr/>
          <a:lstStyle>
            <a:lvl1pPr>
              <a:defRPr>
                <a:latin typeface="+mn-lt"/>
              </a:defRPr>
            </a:lvl1pPr>
          </a:lstStyle>
          <a:p>
            <a:endParaRPr lang="en-US"/>
          </a:p>
        </p:txBody>
      </p:sp>
      <p:sp>
        <p:nvSpPr>
          <p:cNvPr id="15"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a:latin typeface="+mn-lt"/>
              </a:defRPr>
            </a:lvl1pPr>
          </a:lstStyle>
          <a:p>
            <a:r>
              <a:rPr lang="en-US" dirty="0"/>
              <a:t>Chart with Text – Option 2</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78047301"/>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1" userDrawn="1">
          <p15:clr>
            <a:srgbClr val="FBAE40"/>
          </p15:clr>
        </p15:guide>
        <p15:guide id="10" pos="299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with Text – Option 3">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3" y="1645672"/>
            <a:ext cx="3877796" cy="4351337"/>
          </a:xfrm>
        </p:spPr>
        <p:txBody>
          <a:bodyPr/>
          <a:lstStyle>
            <a:lvl1pPr>
              <a:defRPr>
                <a:latin typeface="+mn-lt"/>
              </a:defRPr>
            </a:lvl1pPr>
          </a:lstStyle>
          <a:p>
            <a:endParaRPr lang="en-US"/>
          </a:p>
        </p:txBody>
      </p:sp>
      <p:sp>
        <p:nvSpPr>
          <p:cNvPr id="10" name="Chart Placeholder 3">
            <a:extLst>
              <a:ext uri="{FF2B5EF4-FFF2-40B4-BE49-F238E27FC236}">
                <a16:creationId xmlns:a16="http://schemas.microsoft.com/office/drawing/2014/main" id="{374F2BC2-8C3A-6249-AB96-BD5ED2EEC092}"/>
              </a:ext>
            </a:extLst>
          </p:cNvPr>
          <p:cNvSpPr>
            <a:spLocks noGrp="1"/>
          </p:cNvSpPr>
          <p:nvPr>
            <p:ph type="chart" sz="quarter" idx="15"/>
          </p:nvPr>
        </p:nvSpPr>
        <p:spPr>
          <a:xfrm>
            <a:off x="4776511" y="1645672"/>
            <a:ext cx="3877796" cy="4351337"/>
          </a:xfrm>
        </p:spPr>
        <p:txBody>
          <a:bodyPr/>
          <a:lstStyle>
            <a:lvl1pPr>
              <a:defRPr>
                <a:latin typeface="+mn-lt"/>
              </a:defRPr>
            </a:lvl1pPr>
          </a:lstStyle>
          <a:p>
            <a:endParaRPr lang="en-US"/>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a:latin typeface="+mn-lt"/>
              </a:defRPr>
            </a:lvl1pPr>
          </a:lstStyle>
          <a:p>
            <a:r>
              <a:rPr lang="en-US" dirty="0"/>
              <a:t>Chart with Text – Option 3</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10563667"/>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SWOT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557927" y="2873929"/>
            <a:ext cx="2358264" cy="3123646"/>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3" name="Text Placeholder 2">
            <a:extLst>
              <a:ext uri="{FF2B5EF4-FFF2-40B4-BE49-F238E27FC236}">
                <a16:creationId xmlns:a16="http://schemas.microsoft.com/office/drawing/2014/main" id="{06178C06-CDE8-6B4D-AE79-44B6A32FB8EE}"/>
              </a:ext>
            </a:extLst>
          </p:cNvPr>
          <p:cNvSpPr>
            <a:spLocks noGrp="1"/>
          </p:cNvSpPr>
          <p:nvPr>
            <p:ph type="body" sz="quarter" idx="15"/>
          </p:nvPr>
        </p:nvSpPr>
        <p:spPr>
          <a:xfrm>
            <a:off x="3471073" y="2873929"/>
            <a:ext cx="2358267" cy="3123646"/>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4" name="Text Placeholder 2">
            <a:extLst>
              <a:ext uri="{FF2B5EF4-FFF2-40B4-BE49-F238E27FC236}">
                <a16:creationId xmlns:a16="http://schemas.microsoft.com/office/drawing/2014/main" id="{B91553AF-8C1F-B344-9898-52841A7BB9AA}"/>
              </a:ext>
            </a:extLst>
          </p:cNvPr>
          <p:cNvSpPr>
            <a:spLocks noGrp="1"/>
          </p:cNvSpPr>
          <p:nvPr>
            <p:ph type="body" sz="quarter" idx="16"/>
          </p:nvPr>
        </p:nvSpPr>
        <p:spPr>
          <a:xfrm>
            <a:off x="6384221" y="2873929"/>
            <a:ext cx="2358267" cy="3123646"/>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5" name="Text Placeholder 2">
            <a:extLst>
              <a:ext uri="{FF2B5EF4-FFF2-40B4-BE49-F238E27FC236}">
                <a16:creationId xmlns:a16="http://schemas.microsoft.com/office/drawing/2014/main" id="{ACDFF35E-9476-0E4E-93EF-E59390DAF589}"/>
              </a:ext>
            </a:extLst>
          </p:cNvPr>
          <p:cNvSpPr>
            <a:spLocks noGrp="1"/>
          </p:cNvSpPr>
          <p:nvPr>
            <p:ph type="body" sz="quarter" idx="17"/>
          </p:nvPr>
        </p:nvSpPr>
        <p:spPr>
          <a:xfrm>
            <a:off x="9297372" y="2878143"/>
            <a:ext cx="2358269" cy="3119437"/>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985741"/>
            <a:ext cx="2358268" cy="614904"/>
          </a:xfrm>
        </p:spPr>
        <p:txBody>
          <a:bodyPr>
            <a:noAutofit/>
          </a:bodyPr>
          <a:lstStyle>
            <a:lvl1pPr marL="0" indent="0" algn="l">
              <a:buNone/>
              <a:defRPr sz="2600" b="1" i="0">
                <a:solidFill>
                  <a:schemeClr val="accent1"/>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3465419" y="1985741"/>
            <a:ext cx="2358268" cy="614904"/>
          </a:xfrm>
        </p:spPr>
        <p:txBody>
          <a:bodyPr>
            <a:noAutofit/>
          </a:bodyPr>
          <a:lstStyle>
            <a:lvl1pPr marL="0" indent="0" algn="l">
              <a:buNone/>
              <a:defRPr sz="2600" b="1" i="0">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6372911" y="1990853"/>
            <a:ext cx="2358268" cy="604710"/>
          </a:xfrm>
        </p:spPr>
        <p:txBody>
          <a:bodyPr>
            <a:noAutofit/>
          </a:bodyPr>
          <a:lstStyle>
            <a:lvl1pPr marL="0" indent="0" algn="l">
              <a:buNone/>
              <a:defRPr sz="2600" b="1" i="0">
                <a:solidFill>
                  <a:schemeClr val="accent4"/>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9280402" y="1988619"/>
            <a:ext cx="2378201" cy="606944"/>
          </a:xfrm>
        </p:spPr>
        <p:txBody>
          <a:bodyPr>
            <a:noAutofit/>
          </a:bodyPr>
          <a:lstStyle>
            <a:lvl1pPr marL="0" indent="0" algn="l">
              <a:buNone/>
              <a:defRPr sz="2600" b="1" i="0">
                <a:solidFill>
                  <a:schemeClr val="accent5"/>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a:off x="3201425"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CF75A2-1D3C-6246-B540-552A648A25F4}"/>
              </a:ext>
            </a:extLst>
          </p:cNvPr>
          <p:cNvCxnSpPr>
            <a:cxnSpLocks/>
          </p:cNvCxnSpPr>
          <p:nvPr userDrawn="1"/>
        </p:nvCxnSpPr>
        <p:spPr>
          <a:xfrm>
            <a:off x="6096000" y="1985741"/>
            <a:ext cx="8965"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7EAF87-CC91-2A47-8A15-27762B512FBF}"/>
              </a:ext>
            </a:extLst>
          </p:cNvPr>
          <p:cNvCxnSpPr>
            <a:cxnSpLocks/>
          </p:cNvCxnSpPr>
          <p:nvPr userDrawn="1"/>
        </p:nvCxnSpPr>
        <p:spPr>
          <a:xfrm>
            <a:off x="9005224"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TextBox 3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4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486502"/>
      </p:ext>
    </p:extLst>
  </p:cSld>
  <p:clrMapOvr>
    <a:masterClrMapping/>
  </p:clrMapOvr>
  <p:extLst>
    <p:ext uri="{DCECCB84-F9BA-43D5-87BE-67443E8EF086}">
      <p15:sldGuideLst xmlns:p15="http://schemas.microsoft.com/office/powerpoint/2012/main">
        <p15:guide id="1" pos="4015" userDrawn="1">
          <p15:clr>
            <a:srgbClr val="FBAE40"/>
          </p15:clr>
        </p15:guide>
        <p15:guide id="2" orient="horz" pos="1813" userDrawn="1">
          <p15:clr>
            <a:srgbClr val="FBAE40"/>
          </p15:clr>
        </p15:guide>
        <p15:guide id="3" pos="33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9" orient="horz" pos="3778" userDrawn="1">
          <p15:clr>
            <a:srgbClr val="FBAE40"/>
          </p15:clr>
        </p15:guide>
        <p15:guide id="10" orient="horz" pos="1635" userDrawn="1">
          <p15:clr>
            <a:srgbClr val="FBAE40"/>
          </p15:clr>
        </p15:guide>
        <p15:guide id="11" orient="horz" pos="1254" userDrawn="1">
          <p15:clr>
            <a:srgbClr val="FBAE40"/>
          </p15:clr>
        </p15:guide>
        <p15:guide id="12" orient="horz" pos="4252" userDrawn="1">
          <p15:clr>
            <a:srgbClr val="FBAE40"/>
          </p15:clr>
        </p15:guide>
        <p15:guide id="13" pos="1839" userDrawn="1">
          <p15:clr>
            <a:srgbClr val="FBAE40"/>
          </p15:clr>
        </p15:guide>
        <p15:guide id="14" pos="2185" userDrawn="1">
          <p15:clr>
            <a:srgbClr val="FBAE40"/>
          </p15:clr>
        </p15:guide>
        <p15:guide id="15" pos="3668" userDrawn="1">
          <p15:clr>
            <a:srgbClr val="FBAE40"/>
          </p15:clr>
        </p15:guide>
        <p15:guide id="16" pos="5507" userDrawn="1">
          <p15:clr>
            <a:srgbClr val="FBAE40"/>
          </p15:clr>
        </p15:guide>
        <p15:guide id="17" pos="5845"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ES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9259723" cy="768545"/>
          </a:xfrm>
          <a:prstGeom prst="rect">
            <a:avLst/>
          </a:prstGeom>
        </p:spPr>
        <p:txBody>
          <a:bodyPr vert="horz" lIns="0" tIns="0" rIns="0" bIns="0" rtlCol="0" anchor="ctr">
            <a:normAutofit/>
          </a:bodyPr>
          <a:lstStyle>
            <a:lvl1pPr>
              <a:defRPr>
                <a:latin typeface="+mn-lt"/>
              </a:defRPr>
            </a:lvl1pPr>
          </a:lstStyle>
          <a:p>
            <a:r>
              <a:rPr lang="en-US" dirty="0"/>
              <a:t>PEST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3328089" y="1882464"/>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887429"/>
            <a:ext cx="2432408" cy="768545"/>
          </a:xfrm>
        </p:spPr>
        <p:txBody>
          <a:bodyPr anchor="ctr">
            <a:noAutofit/>
          </a:bodyPr>
          <a:lstStyle>
            <a:lvl1pPr marL="0" indent="0" algn="l">
              <a:buNone/>
              <a:defRPr sz="2800" b="1" i="0">
                <a:solidFill>
                  <a:schemeClr val="accent1"/>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557927" y="3031847"/>
            <a:ext cx="2432408" cy="768545"/>
          </a:xfrm>
        </p:spPr>
        <p:txBody>
          <a:bodyPr anchor="ctr">
            <a:noAutofit/>
          </a:bodyPr>
          <a:lstStyle>
            <a:lvl1pPr marL="0" indent="0" algn="l">
              <a:buNone/>
              <a:defRPr sz="2800" b="1" i="0">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557927" y="4176265"/>
            <a:ext cx="2432408" cy="768545"/>
          </a:xfrm>
        </p:spPr>
        <p:txBody>
          <a:bodyPr anchor="ctr">
            <a:noAutofit/>
          </a:bodyPr>
          <a:lstStyle>
            <a:lvl1pPr marL="0" indent="0" algn="l">
              <a:buNone/>
              <a:defRPr sz="2800" b="1" i="0">
                <a:solidFill>
                  <a:schemeClr val="accent4"/>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536360" y="5320684"/>
            <a:ext cx="2432408" cy="768545"/>
          </a:xfrm>
        </p:spPr>
        <p:txBody>
          <a:bodyPr anchor="ctr">
            <a:noAutofit/>
          </a:bodyPr>
          <a:lstStyle>
            <a:lvl1pPr marL="0" indent="0" algn="l">
              <a:buNone/>
              <a:defRPr sz="2800" b="1" i="0">
                <a:solidFill>
                  <a:schemeClr val="accent5"/>
                </a:solidFill>
                <a:latin typeface="+mn-lt"/>
                <a:ea typeface="Proxima Nova Rg" panose="02000506030000020004" pitchFamily="50" charset="0"/>
                <a:cs typeface="Proxima Nova Rg" panose="02000506030000020004" pitchFamily="50" charset="0"/>
              </a:defRPr>
            </a:lvl1pPr>
          </a:lstStyle>
          <a:p>
            <a:pPr lvl="0"/>
            <a:r>
              <a:rPr lang="en-US" dirty="0"/>
              <a:t>Click to edit </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flipH="1">
            <a:off x="557927" y="2847664"/>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1AE01-0A53-D74B-8BE4-E6490CE5C583}"/>
              </a:ext>
            </a:extLst>
          </p:cNvPr>
          <p:cNvCxnSpPr>
            <a:cxnSpLocks/>
          </p:cNvCxnSpPr>
          <p:nvPr userDrawn="1"/>
        </p:nvCxnSpPr>
        <p:spPr>
          <a:xfrm flipH="1">
            <a:off x="557927" y="3999957"/>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A5501F-60A1-6745-A84A-F8EC2892729A}"/>
              </a:ext>
            </a:extLst>
          </p:cNvPr>
          <p:cNvCxnSpPr>
            <a:cxnSpLocks/>
          </p:cNvCxnSpPr>
          <p:nvPr userDrawn="1"/>
        </p:nvCxnSpPr>
        <p:spPr>
          <a:xfrm flipH="1">
            <a:off x="557927" y="5137381"/>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C3455D8F-754F-F744-9774-4115CF132E8A}"/>
              </a:ext>
            </a:extLst>
          </p:cNvPr>
          <p:cNvSpPr>
            <a:spLocks noGrp="1"/>
          </p:cNvSpPr>
          <p:nvPr>
            <p:ph type="body" sz="quarter" idx="22"/>
          </p:nvPr>
        </p:nvSpPr>
        <p:spPr>
          <a:xfrm>
            <a:off x="3328089" y="3034757"/>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40" name="Text Placeholder 2">
            <a:extLst>
              <a:ext uri="{FF2B5EF4-FFF2-40B4-BE49-F238E27FC236}">
                <a16:creationId xmlns:a16="http://schemas.microsoft.com/office/drawing/2014/main" id="{2C42B7F4-16A0-EB4B-9A61-205EEA8D87DF}"/>
              </a:ext>
            </a:extLst>
          </p:cNvPr>
          <p:cNvSpPr>
            <a:spLocks noGrp="1"/>
          </p:cNvSpPr>
          <p:nvPr>
            <p:ph type="body" sz="quarter" idx="23"/>
          </p:nvPr>
        </p:nvSpPr>
        <p:spPr>
          <a:xfrm>
            <a:off x="3328089" y="4179906"/>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41" name="Text Placeholder 2">
            <a:extLst>
              <a:ext uri="{FF2B5EF4-FFF2-40B4-BE49-F238E27FC236}">
                <a16:creationId xmlns:a16="http://schemas.microsoft.com/office/drawing/2014/main" id="{B5CE8B1B-51DA-AE48-ADBD-6D16542AE6C7}"/>
              </a:ext>
            </a:extLst>
          </p:cNvPr>
          <p:cNvSpPr>
            <a:spLocks noGrp="1"/>
          </p:cNvSpPr>
          <p:nvPr>
            <p:ph type="body" sz="quarter" idx="24"/>
          </p:nvPr>
        </p:nvSpPr>
        <p:spPr>
          <a:xfrm>
            <a:off x="3328089" y="5329959"/>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dirty="0"/>
              <a:t>Click to edit Master text styles</a:t>
            </a:r>
          </a:p>
        </p:txBody>
      </p:sp>
      <p:sp>
        <p:nvSpPr>
          <p:cNvPr id="23" name="Rectangle 2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842024543"/>
      </p:ext>
    </p:extLst>
  </p:cSld>
  <p:clrMapOvr>
    <a:masterClrMapping/>
  </p:clrMapOvr>
  <p:extLst>
    <p:ext uri="{DCECCB84-F9BA-43D5-87BE-67443E8EF086}">
      <p15:sldGuideLst xmlns:p15="http://schemas.microsoft.com/office/powerpoint/2012/main">
        <p15:guide id="1" pos="7039" userDrawn="1">
          <p15:clr>
            <a:srgbClr val="FBAE40"/>
          </p15:clr>
        </p15:guide>
        <p15:guide id="2" orient="horz" pos="3837" userDrawn="1">
          <p15:clr>
            <a:srgbClr val="FBAE40"/>
          </p15:clr>
        </p15:guide>
        <p15:guide id="3" pos="7159" userDrawn="1">
          <p15:clr>
            <a:srgbClr val="FBAE40"/>
          </p15:clr>
        </p15:guide>
        <p15:guide id="4" pos="339" userDrawn="1">
          <p15:clr>
            <a:srgbClr val="FBAE40"/>
          </p15:clr>
        </p15:guide>
        <p15:guide id="5" pos="1880" userDrawn="1">
          <p15:clr>
            <a:srgbClr val="FBAE40"/>
          </p15:clr>
        </p15:guide>
        <p15:guide id="6" pos="2092" userDrawn="1">
          <p15:clr>
            <a:srgbClr val="FBAE40"/>
          </p15:clr>
        </p15:guide>
        <p15:guide id="7" pos="7344" userDrawn="1">
          <p15:clr>
            <a:srgbClr val="FBAE40"/>
          </p15:clr>
        </p15:guide>
        <p15:guide id="8" orient="horz" pos="3354" userDrawn="1">
          <p15:clr>
            <a:srgbClr val="FBAE40"/>
          </p15:clr>
        </p15:guide>
        <p15:guide id="9" orient="horz" pos="3117" userDrawn="1">
          <p15:clr>
            <a:srgbClr val="FBAE40"/>
          </p15:clr>
        </p15:guide>
        <p15:guide id="10" orient="horz" pos="2634" userDrawn="1">
          <p15:clr>
            <a:srgbClr val="FBAE40"/>
          </p15:clr>
        </p15:guide>
        <p15:guide id="11" orient="horz" pos="2397" userDrawn="1">
          <p15:clr>
            <a:srgbClr val="FBAE40"/>
          </p15:clr>
        </p15:guide>
        <p15:guide id="12" orient="horz" pos="1906" userDrawn="1">
          <p15:clr>
            <a:srgbClr val="FBAE40"/>
          </p15:clr>
        </p15:guide>
        <p15:guide id="13" orient="horz" pos="1677" userDrawn="1">
          <p15:clr>
            <a:srgbClr val="FBAE40"/>
          </p15:clr>
        </p15:guide>
        <p15:guide id="14" orient="horz" pos="1186" userDrawn="1">
          <p15:clr>
            <a:srgbClr val="FBAE40"/>
          </p15:clr>
        </p15:guide>
        <p15:guide id="15" orient="horz" pos="432" userDrawn="1">
          <p15:clr>
            <a:srgbClr val="FBAE40"/>
          </p15:clr>
        </p15:guide>
        <p15:guide id="16" orient="horz" pos="42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ntro Slide - Picture Backgrou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a:t>
            </a:r>
            <a:br>
              <a:rPr lang="en-US" dirty="0"/>
            </a:br>
            <a:r>
              <a:rPr lang="en-US" dirty="0"/>
              <a:t>Picture Background</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8" name="TextBox 7">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054560346"/>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766186C-701A-BC45-AC88-392EAFC5BB8F}"/>
              </a:ext>
            </a:extLst>
          </p:cNvPr>
          <p:cNvGraphicFramePr>
            <a:graphicFrameLocks noGrp="1"/>
          </p:cNvGraphicFramePr>
          <p:nvPr userDrawn="1">
            <p:extLst>
              <p:ext uri="{D42A27DB-BD31-4B8C-83A1-F6EECF244321}">
                <p14:modId xmlns:p14="http://schemas.microsoft.com/office/powerpoint/2010/main" val="4229908244"/>
              </p:ext>
            </p:extLst>
          </p:nvPr>
        </p:nvGraphicFramePr>
        <p:xfrm>
          <a:off x="817760" y="1531933"/>
          <a:ext cx="10837893" cy="4669762"/>
        </p:xfrm>
        <a:graphic>
          <a:graphicData uri="http://schemas.openxmlformats.org/drawingml/2006/table">
            <a:tbl>
              <a:tblPr>
                <a:tableStyleId>{5C22544A-7EE6-4342-B048-85BDC9FD1C3A}</a:tableStyleId>
              </a:tblPr>
              <a:tblGrid>
                <a:gridCol w="1035105">
                  <a:extLst>
                    <a:ext uri="{9D8B030D-6E8A-4147-A177-3AD203B41FA5}">
                      <a16:colId xmlns:a16="http://schemas.microsoft.com/office/drawing/2014/main" val="598104309"/>
                    </a:ext>
                  </a:extLst>
                </a:gridCol>
                <a:gridCol w="816899">
                  <a:extLst>
                    <a:ext uri="{9D8B030D-6E8A-4147-A177-3AD203B41FA5}">
                      <a16:colId xmlns:a16="http://schemas.microsoft.com/office/drawing/2014/main" val="4168066833"/>
                    </a:ext>
                  </a:extLst>
                </a:gridCol>
                <a:gridCol w="816899">
                  <a:extLst>
                    <a:ext uri="{9D8B030D-6E8A-4147-A177-3AD203B41FA5}">
                      <a16:colId xmlns:a16="http://schemas.microsoft.com/office/drawing/2014/main" val="1004100599"/>
                    </a:ext>
                  </a:extLst>
                </a:gridCol>
                <a:gridCol w="816899">
                  <a:extLst>
                    <a:ext uri="{9D8B030D-6E8A-4147-A177-3AD203B41FA5}">
                      <a16:colId xmlns:a16="http://schemas.microsoft.com/office/drawing/2014/main" val="2411855810"/>
                    </a:ext>
                  </a:extLst>
                </a:gridCol>
                <a:gridCol w="816899">
                  <a:extLst>
                    <a:ext uri="{9D8B030D-6E8A-4147-A177-3AD203B41FA5}">
                      <a16:colId xmlns:a16="http://schemas.microsoft.com/office/drawing/2014/main" val="1635482544"/>
                    </a:ext>
                  </a:extLst>
                </a:gridCol>
                <a:gridCol w="816899">
                  <a:extLst>
                    <a:ext uri="{9D8B030D-6E8A-4147-A177-3AD203B41FA5}">
                      <a16:colId xmlns:a16="http://schemas.microsoft.com/office/drawing/2014/main" val="1339005217"/>
                    </a:ext>
                  </a:extLst>
                </a:gridCol>
                <a:gridCol w="816899">
                  <a:extLst>
                    <a:ext uri="{9D8B030D-6E8A-4147-A177-3AD203B41FA5}">
                      <a16:colId xmlns:a16="http://schemas.microsoft.com/office/drawing/2014/main" val="1040595637"/>
                    </a:ext>
                  </a:extLst>
                </a:gridCol>
                <a:gridCol w="816899">
                  <a:extLst>
                    <a:ext uri="{9D8B030D-6E8A-4147-A177-3AD203B41FA5}">
                      <a16:colId xmlns:a16="http://schemas.microsoft.com/office/drawing/2014/main" val="1495738028"/>
                    </a:ext>
                  </a:extLst>
                </a:gridCol>
                <a:gridCol w="816899">
                  <a:extLst>
                    <a:ext uri="{9D8B030D-6E8A-4147-A177-3AD203B41FA5}">
                      <a16:colId xmlns:a16="http://schemas.microsoft.com/office/drawing/2014/main" val="2839960209"/>
                    </a:ext>
                  </a:extLst>
                </a:gridCol>
                <a:gridCol w="816899">
                  <a:extLst>
                    <a:ext uri="{9D8B030D-6E8A-4147-A177-3AD203B41FA5}">
                      <a16:colId xmlns:a16="http://schemas.microsoft.com/office/drawing/2014/main" val="3918524498"/>
                    </a:ext>
                  </a:extLst>
                </a:gridCol>
                <a:gridCol w="816899">
                  <a:extLst>
                    <a:ext uri="{9D8B030D-6E8A-4147-A177-3AD203B41FA5}">
                      <a16:colId xmlns:a16="http://schemas.microsoft.com/office/drawing/2014/main" val="3569936324"/>
                    </a:ext>
                  </a:extLst>
                </a:gridCol>
                <a:gridCol w="816899">
                  <a:extLst>
                    <a:ext uri="{9D8B030D-6E8A-4147-A177-3AD203B41FA5}">
                      <a16:colId xmlns:a16="http://schemas.microsoft.com/office/drawing/2014/main" val="2110722687"/>
                    </a:ext>
                  </a:extLst>
                </a:gridCol>
                <a:gridCol w="816899">
                  <a:extLst>
                    <a:ext uri="{9D8B030D-6E8A-4147-A177-3AD203B41FA5}">
                      <a16:colId xmlns:a16="http://schemas.microsoft.com/office/drawing/2014/main" val="2450500902"/>
                    </a:ext>
                  </a:extLst>
                </a:gridCol>
              </a:tblGrid>
              <a:tr h="618332">
                <a:tc>
                  <a:txBody>
                    <a:bodyPr/>
                    <a:lstStyle/>
                    <a:p>
                      <a:endParaRPr lang="en-US" sz="1400" dirty="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Jan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Feb</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Mar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Apr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May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Jun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Jul</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Aug</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Sep</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Oct</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Nov</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Dec</a:t>
                      </a:r>
                    </a:p>
                  </a:txBody>
                  <a:tcP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5971151"/>
                  </a:ext>
                </a:extLst>
              </a:tr>
              <a:tr h="4051430">
                <a:tc>
                  <a:txBody>
                    <a:bodyPr/>
                    <a:lstStyle/>
                    <a:p>
                      <a:endParaRPr lang="en-US" sz="1400" dirty="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524781"/>
                  </a:ext>
                </a:extLst>
              </a:tr>
            </a:tbl>
          </a:graphicData>
        </a:graphic>
      </p:graphicFrame>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95867"/>
            <a:ext cx="10638053" cy="768545"/>
          </a:xfrm>
          <a:prstGeom prst="rect">
            <a:avLst/>
          </a:prstGeom>
        </p:spPr>
        <p:txBody>
          <a:bodyPr vert="horz" lIns="0" tIns="0" rIns="0" bIns="0" rtlCol="0" anchor="ctr">
            <a:normAutofit/>
          </a:bodyPr>
          <a:lstStyle>
            <a:lvl1pPr>
              <a:defRPr>
                <a:latin typeface="+mn-lt"/>
              </a:defRPr>
            </a:lvl1pPr>
          </a:lstStyle>
          <a:p>
            <a:r>
              <a:rPr lang="en-US" dirty="0"/>
              <a:t>Gantt Chart</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E1884DB4-8724-2444-AC73-01BDA7C1B25F}"/>
              </a:ext>
            </a:extLst>
          </p:cNvPr>
          <p:cNvSpPr>
            <a:spLocks noGrp="1"/>
          </p:cNvSpPr>
          <p:nvPr>
            <p:ph type="body" sz="quarter" idx="14" hasCustomPrompt="1"/>
          </p:nvPr>
        </p:nvSpPr>
        <p:spPr>
          <a:xfrm>
            <a:off x="536359" y="2009908"/>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38" name="Text Placeholder 2">
            <a:extLst>
              <a:ext uri="{FF2B5EF4-FFF2-40B4-BE49-F238E27FC236}">
                <a16:creationId xmlns:a16="http://schemas.microsoft.com/office/drawing/2014/main" id="{AD305F03-5586-5E4F-81F2-236A9DB36ADD}"/>
              </a:ext>
            </a:extLst>
          </p:cNvPr>
          <p:cNvSpPr>
            <a:spLocks noGrp="1"/>
          </p:cNvSpPr>
          <p:nvPr>
            <p:ph type="body" sz="quarter" idx="26"/>
          </p:nvPr>
        </p:nvSpPr>
        <p:spPr>
          <a:xfrm>
            <a:off x="2081565" y="3052038"/>
            <a:ext cx="3910361"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44" name="Text Placeholder 2">
            <a:extLst>
              <a:ext uri="{FF2B5EF4-FFF2-40B4-BE49-F238E27FC236}">
                <a16:creationId xmlns:a16="http://schemas.microsoft.com/office/drawing/2014/main" id="{F4DB0538-1629-4B42-A56E-318B4C79521D}"/>
              </a:ext>
            </a:extLst>
          </p:cNvPr>
          <p:cNvSpPr>
            <a:spLocks noGrp="1"/>
          </p:cNvSpPr>
          <p:nvPr>
            <p:ph type="body" sz="quarter" idx="27" hasCustomPrompt="1"/>
          </p:nvPr>
        </p:nvSpPr>
        <p:spPr>
          <a:xfrm>
            <a:off x="536359" y="2531360"/>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45" name="Text Placeholder 2">
            <a:extLst>
              <a:ext uri="{FF2B5EF4-FFF2-40B4-BE49-F238E27FC236}">
                <a16:creationId xmlns:a16="http://schemas.microsoft.com/office/drawing/2014/main" id="{075659CF-3622-2743-851F-8923DB01AF3E}"/>
              </a:ext>
            </a:extLst>
          </p:cNvPr>
          <p:cNvSpPr>
            <a:spLocks noGrp="1"/>
          </p:cNvSpPr>
          <p:nvPr>
            <p:ph type="body" sz="quarter" idx="28"/>
          </p:nvPr>
        </p:nvSpPr>
        <p:spPr>
          <a:xfrm>
            <a:off x="5189038" y="3574264"/>
            <a:ext cx="2988527"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46" name="Text Placeholder 2">
            <a:extLst>
              <a:ext uri="{FF2B5EF4-FFF2-40B4-BE49-F238E27FC236}">
                <a16:creationId xmlns:a16="http://schemas.microsoft.com/office/drawing/2014/main" id="{4B7ABE6A-4FF3-9543-84D7-72D8B9B04EEE}"/>
              </a:ext>
            </a:extLst>
          </p:cNvPr>
          <p:cNvSpPr>
            <a:spLocks noGrp="1"/>
          </p:cNvSpPr>
          <p:nvPr>
            <p:ph type="body" sz="quarter" idx="29" hasCustomPrompt="1"/>
          </p:nvPr>
        </p:nvSpPr>
        <p:spPr>
          <a:xfrm>
            <a:off x="536359" y="3052812"/>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47" name="Text Placeholder 2">
            <a:extLst>
              <a:ext uri="{FF2B5EF4-FFF2-40B4-BE49-F238E27FC236}">
                <a16:creationId xmlns:a16="http://schemas.microsoft.com/office/drawing/2014/main" id="{FCE93C9B-BDFA-DA48-9722-93E7AC19B47D}"/>
              </a:ext>
            </a:extLst>
          </p:cNvPr>
          <p:cNvSpPr>
            <a:spLocks noGrp="1"/>
          </p:cNvSpPr>
          <p:nvPr>
            <p:ph type="body" sz="quarter" idx="30"/>
          </p:nvPr>
        </p:nvSpPr>
        <p:spPr>
          <a:xfrm>
            <a:off x="3260029" y="4102225"/>
            <a:ext cx="7036264"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48" name="Text Placeholder 2">
            <a:extLst>
              <a:ext uri="{FF2B5EF4-FFF2-40B4-BE49-F238E27FC236}">
                <a16:creationId xmlns:a16="http://schemas.microsoft.com/office/drawing/2014/main" id="{87FE31FF-EFEA-774A-B412-A17BCCF56511}"/>
              </a:ext>
            </a:extLst>
          </p:cNvPr>
          <p:cNvSpPr>
            <a:spLocks noGrp="1"/>
          </p:cNvSpPr>
          <p:nvPr>
            <p:ph type="body" sz="quarter" idx="31" hasCustomPrompt="1"/>
          </p:nvPr>
        </p:nvSpPr>
        <p:spPr>
          <a:xfrm>
            <a:off x="536359" y="3574264"/>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49" name="Text Placeholder 2">
            <a:extLst>
              <a:ext uri="{FF2B5EF4-FFF2-40B4-BE49-F238E27FC236}">
                <a16:creationId xmlns:a16="http://schemas.microsoft.com/office/drawing/2014/main" id="{C06182F5-CA73-9548-8C9E-778C0D79C293}"/>
              </a:ext>
            </a:extLst>
          </p:cNvPr>
          <p:cNvSpPr>
            <a:spLocks noGrp="1"/>
          </p:cNvSpPr>
          <p:nvPr>
            <p:ph type="body" sz="quarter" idx="32"/>
          </p:nvPr>
        </p:nvSpPr>
        <p:spPr>
          <a:xfrm>
            <a:off x="6222383" y="4617168"/>
            <a:ext cx="4832196"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50" name="Text Placeholder 2">
            <a:extLst>
              <a:ext uri="{FF2B5EF4-FFF2-40B4-BE49-F238E27FC236}">
                <a16:creationId xmlns:a16="http://schemas.microsoft.com/office/drawing/2014/main" id="{4DE7B252-5204-C54B-B2AB-728EAAD28795}"/>
              </a:ext>
            </a:extLst>
          </p:cNvPr>
          <p:cNvSpPr>
            <a:spLocks noGrp="1"/>
          </p:cNvSpPr>
          <p:nvPr>
            <p:ph type="body" sz="quarter" idx="33" hasCustomPrompt="1"/>
          </p:nvPr>
        </p:nvSpPr>
        <p:spPr>
          <a:xfrm>
            <a:off x="536359" y="4095716"/>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1" name="Text Placeholder 2">
            <a:extLst>
              <a:ext uri="{FF2B5EF4-FFF2-40B4-BE49-F238E27FC236}">
                <a16:creationId xmlns:a16="http://schemas.microsoft.com/office/drawing/2014/main" id="{36352348-FB9A-0C4E-AC97-1B51444891A4}"/>
              </a:ext>
            </a:extLst>
          </p:cNvPr>
          <p:cNvSpPr>
            <a:spLocks noGrp="1"/>
          </p:cNvSpPr>
          <p:nvPr>
            <p:ph type="body" sz="quarter" idx="34"/>
          </p:nvPr>
        </p:nvSpPr>
        <p:spPr>
          <a:xfrm>
            <a:off x="2081564" y="5138620"/>
            <a:ext cx="5332965"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52" name="Text Placeholder 2">
            <a:extLst>
              <a:ext uri="{FF2B5EF4-FFF2-40B4-BE49-F238E27FC236}">
                <a16:creationId xmlns:a16="http://schemas.microsoft.com/office/drawing/2014/main" id="{68E1BFD4-3A5E-8641-9D2F-00409E3793B6}"/>
              </a:ext>
            </a:extLst>
          </p:cNvPr>
          <p:cNvSpPr>
            <a:spLocks noGrp="1"/>
          </p:cNvSpPr>
          <p:nvPr>
            <p:ph type="body" sz="quarter" idx="35" hasCustomPrompt="1"/>
          </p:nvPr>
        </p:nvSpPr>
        <p:spPr>
          <a:xfrm>
            <a:off x="536359" y="5660073"/>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3" name="Text Placeholder 2">
            <a:extLst>
              <a:ext uri="{FF2B5EF4-FFF2-40B4-BE49-F238E27FC236}">
                <a16:creationId xmlns:a16="http://schemas.microsoft.com/office/drawing/2014/main" id="{E6AA6E42-ABF6-0042-B39E-9D863B855B56}"/>
              </a:ext>
            </a:extLst>
          </p:cNvPr>
          <p:cNvSpPr>
            <a:spLocks noGrp="1"/>
          </p:cNvSpPr>
          <p:nvPr>
            <p:ph type="body" sz="quarter" idx="36"/>
          </p:nvPr>
        </p:nvSpPr>
        <p:spPr>
          <a:xfrm>
            <a:off x="4601737" y="5660073"/>
            <a:ext cx="6452837"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54" name="Text Placeholder 2">
            <a:extLst>
              <a:ext uri="{FF2B5EF4-FFF2-40B4-BE49-F238E27FC236}">
                <a16:creationId xmlns:a16="http://schemas.microsoft.com/office/drawing/2014/main" id="{2A47D090-BD26-A34F-A587-274164E5624A}"/>
              </a:ext>
            </a:extLst>
          </p:cNvPr>
          <p:cNvSpPr>
            <a:spLocks noGrp="1"/>
          </p:cNvSpPr>
          <p:nvPr>
            <p:ph type="body" sz="quarter" idx="37" hasCustomPrompt="1"/>
          </p:nvPr>
        </p:nvSpPr>
        <p:spPr>
          <a:xfrm>
            <a:off x="536359" y="4617168"/>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5" name="Text Placeholder 2">
            <a:extLst>
              <a:ext uri="{FF2B5EF4-FFF2-40B4-BE49-F238E27FC236}">
                <a16:creationId xmlns:a16="http://schemas.microsoft.com/office/drawing/2014/main" id="{6E947712-F350-C94B-A96E-F9EF11B0DCAD}"/>
              </a:ext>
            </a:extLst>
          </p:cNvPr>
          <p:cNvSpPr>
            <a:spLocks noGrp="1"/>
          </p:cNvSpPr>
          <p:nvPr>
            <p:ph type="body" sz="quarter" idx="38" hasCustomPrompt="1"/>
          </p:nvPr>
        </p:nvSpPr>
        <p:spPr>
          <a:xfrm>
            <a:off x="536359" y="5138620"/>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6" name="Text Placeholder 2">
            <a:extLst>
              <a:ext uri="{FF2B5EF4-FFF2-40B4-BE49-F238E27FC236}">
                <a16:creationId xmlns:a16="http://schemas.microsoft.com/office/drawing/2014/main" id="{55B41E2F-B664-B64E-A6F2-0F2A19DCC055}"/>
              </a:ext>
            </a:extLst>
          </p:cNvPr>
          <p:cNvSpPr>
            <a:spLocks noGrp="1"/>
          </p:cNvSpPr>
          <p:nvPr>
            <p:ph type="body" sz="quarter" idx="39"/>
          </p:nvPr>
        </p:nvSpPr>
        <p:spPr>
          <a:xfrm>
            <a:off x="3419706" y="2539082"/>
            <a:ext cx="5657387"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57" name="Text Placeholder 2">
            <a:extLst>
              <a:ext uri="{FF2B5EF4-FFF2-40B4-BE49-F238E27FC236}">
                <a16:creationId xmlns:a16="http://schemas.microsoft.com/office/drawing/2014/main" id="{E61344E7-7C91-2348-832A-A007EEA0A355}"/>
              </a:ext>
            </a:extLst>
          </p:cNvPr>
          <p:cNvSpPr>
            <a:spLocks noGrp="1"/>
          </p:cNvSpPr>
          <p:nvPr>
            <p:ph type="body" sz="quarter" idx="40"/>
          </p:nvPr>
        </p:nvSpPr>
        <p:spPr>
          <a:xfrm>
            <a:off x="1868360" y="2011556"/>
            <a:ext cx="4277293" cy="256734"/>
          </a:xfrm>
          <a:solidFill>
            <a:schemeClr val="accent1"/>
          </a:solidFill>
        </p:spPr>
        <p:txBody>
          <a:bodyPr anchor="ctr">
            <a:normAutofit/>
          </a:bodyPr>
          <a:lstStyle>
            <a:lvl1pPr marL="0" indent="0" algn="ctr">
              <a:buNone/>
              <a:defRPr sz="1400">
                <a:solidFill>
                  <a:schemeClr val="bg1"/>
                </a:solidFill>
                <a:latin typeface="+mn-lt"/>
              </a:defRPr>
            </a:lvl1pPr>
          </a:lstStyle>
          <a:p>
            <a:pPr lvl="0"/>
            <a:endParaRPr lang="en-US" dirty="0"/>
          </a:p>
        </p:txBody>
      </p:sp>
      <p:sp>
        <p:nvSpPr>
          <p:cNvPr id="27" name="Rectangle 2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33163517"/>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905" userDrawn="1">
          <p15:clr>
            <a:srgbClr val="FBAE40"/>
          </p15:clr>
        </p15:guide>
        <p15:guide id="7" orient="horz" pos="966" userDrawn="1">
          <p15:clr>
            <a:srgbClr val="FBAE40"/>
          </p15:clr>
        </p15:guide>
        <p15:guide id="8" pos="788" userDrawn="1">
          <p15:clr>
            <a:srgbClr val="FBAE40"/>
          </p15:clr>
        </p15:guide>
        <p15:guide id="9" orient="horz" pos="4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dirty="0"/>
              <a:t>Click to edit Master title style</a:t>
            </a:r>
            <a:endParaRPr lang="en-GB" dirty="0"/>
          </a:p>
        </p:txBody>
      </p:sp>
      <p:sp>
        <p:nvSpPr>
          <p:cNvPr id="3"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4" name="Straight Connector 3">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17502"/>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3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acts - Separate">
    <p:spTree>
      <p:nvGrpSpPr>
        <p:cNvPr id="1" name=""/>
        <p:cNvGrpSpPr/>
        <p:nvPr/>
      </p:nvGrpSpPr>
      <p:grpSpPr>
        <a:xfrm>
          <a:off x="0" y="0"/>
          <a:ext cx="0" cy="0"/>
          <a:chOff x="0" y="0"/>
          <a:chExt cx="0" cy="0"/>
        </a:xfrm>
      </p:grpSpPr>
      <p:sp>
        <p:nvSpPr>
          <p:cNvPr id="41" name="Text Placeholder 12"/>
          <p:cNvSpPr>
            <a:spLocks noGrp="1"/>
          </p:cNvSpPr>
          <p:nvPr>
            <p:ph type="body" sz="quarter" idx="21"/>
          </p:nvPr>
        </p:nvSpPr>
        <p:spPr>
          <a:xfrm>
            <a:off x="535431"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endParaRPr lang="en-GB"/>
          </a:p>
        </p:txBody>
      </p:sp>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25" name="Text Placeholder 24"/>
          <p:cNvSpPr>
            <a:spLocks noGrp="1"/>
          </p:cNvSpPr>
          <p:nvPr>
            <p:ph type="body" sz="quarter" idx="13"/>
          </p:nvPr>
        </p:nvSpPr>
        <p:spPr>
          <a:xfrm>
            <a:off x="535431" y="2442410"/>
            <a:ext cx="3420932" cy="3420000"/>
          </a:xfrm>
          <a:solidFill>
            <a:schemeClr val="accent1"/>
          </a:solidFill>
          <a:ln>
            <a:noFill/>
          </a:ln>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3" name="Text Placeholder 12"/>
          <p:cNvSpPr>
            <a:spLocks noGrp="1"/>
          </p:cNvSpPr>
          <p:nvPr>
            <p:ph type="body" sz="quarter" idx="16"/>
          </p:nvPr>
        </p:nvSpPr>
        <p:spPr>
          <a:xfrm>
            <a:off x="535431" y="1652337"/>
            <a:ext cx="3420932" cy="790074"/>
          </a:xfrm>
          <a:solidFill>
            <a:schemeClr val="accent3"/>
          </a:solidFill>
        </p:spPr>
        <p:txBody>
          <a:bodyPr lIns="396000" rIns="396000" anchor="ctr">
            <a:noAutofit/>
          </a:bodyPr>
          <a:lstStyle>
            <a:lvl1pPr marL="0" indent="0">
              <a:buNone/>
              <a:defRPr sz="1800" b="1">
                <a:solidFill>
                  <a:schemeClr val="bg1"/>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endParaRPr lang="en-GB"/>
          </a:p>
        </p:txBody>
      </p:sp>
      <p:sp>
        <p:nvSpPr>
          <p:cNvPr id="34"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5" name="Straight Connector 34">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 Placeholder 12"/>
          <p:cNvSpPr>
            <a:spLocks noGrp="1"/>
          </p:cNvSpPr>
          <p:nvPr>
            <p:ph type="body" sz="quarter" idx="17"/>
          </p:nvPr>
        </p:nvSpPr>
        <p:spPr>
          <a:xfrm>
            <a:off x="4389363" y="1652337"/>
            <a:ext cx="3420932" cy="790074"/>
          </a:xfrm>
          <a:solidFill>
            <a:schemeClr val="accent3"/>
          </a:solidFill>
        </p:spPr>
        <p:txBody>
          <a:bodyPr lIns="396000" rIns="396000" anchor="ctr">
            <a:noAutofit/>
          </a:bodyPr>
          <a:lstStyle>
            <a:lvl1pPr marL="0" indent="0">
              <a:buNone/>
              <a:defRPr sz="1800" b="1">
                <a:solidFill>
                  <a:schemeClr val="bg1"/>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endParaRPr lang="en-GB"/>
          </a:p>
        </p:txBody>
      </p:sp>
      <p:sp>
        <p:nvSpPr>
          <p:cNvPr id="38" name="Text Placeholder 12"/>
          <p:cNvSpPr>
            <a:spLocks noGrp="1"/>
          </p:cNvSpPr>
          <p:nvPr>
            <p:ph type="body" sz="quarter" idx="18"/>
          </p:nvPr>
        </p:nvSpPr>
        <p:spPr>
          <a:xfrm>
            <a:off x="8238603" y="1652337"/>
            <a:ext cx="3420932" cy="790074"/>
          </a:xfrm>
          <a:solidFill>
            <a:schemeClr val="accent3"/>
          </a:solidFill>
        </p:spPr>
        <p:txBody>
          <a:bodyPr lIns="396000" rIns="396000" anchor="ctr">
            <a:noAutofit/>
          </a:bodyPr>
          <a:lstStyle>
            <a:lvl1pPr marL="0" indent="0">
              <a:buNone/>
              <a:defRPr sz="1800" b="1">
                <a:solidFill>
                  <a:schemeClr val="bg1"/>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endParaRPr lang="en-GB"/>
          </a:p>
        </p:txBody>
      </p:sp>
      <p:sp>
        <p:nvSpPr>
          <p:cNvPr id="42" name="Text Placeholder 12"/>
          <p:cNvSpPr>
            <a:spLocks noGrp="1"/>
          </p:cNvSpPr>
          <p:nvPr>
            <p:ph type="body" sz="quarter" idx="22"/>
          </p:nvPr>
        </p:nvSpPr>
        <p:spPr>
          <a:xfrm>
            <a:off x="438936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endParaRPr lang="en-GB"/>
          </a:p>
        </p:txBody>
      </p:sp>
      <p:sp>
        <p:nvSpPr>
          <p:cNvPr id="43" name="Text Placeholder 12"/>
          <p:cNvSpPr>
            <a:spLocks noGrp="1"/>
          </p:cNvSpPr>
          <p:nvPr>
            <p:ph type="body" sz="quarter" idx="23"/>
          </p:nvPr>
        </p:nvSpPr>
        <p:spPr>
          <a:xfrm>
            <a:off x="823860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endParaRPr lang="en-GB"/>
          </a:p>
        </p:txBody>
      </p:sp>
      <p:sp>
        <p:nvSpPr>
          <p:cNvPr id="44" name="Text Placeholder 24"/>
          <p:cNvSpPr>
            <a:spLocks noGrp="1"/>
          </p:cNvSpPr>
          <p:nvPr>
            <p:ph type="body" sz="quarter" idx="24"/>
          </p:nvPr>
        </p:nvSpPr>
        <p:spPr>
          <a:xfrm>
            <a:off x="438936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45" name="Text Placeholder 24"/>
          <p:cNvSpPr>
            <a:spLocks noGrp="1"/>
          </p:cNvSpPr>
          <p:nvPr>
            <p:ph type="body" sz="quarter" idx="25"/>
          </p:nvPr>
        </p:nvSpPr>
        <p:spPr>
          <a:xfrm>
            <a:off x="823860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8" name="Rectangle 17">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Box 19">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96499949"/>
      </p:ext>
    </p:extLst>
  </p:cSld>
  <p:clrMapOvr>
    <a:masterClrMapping/>
  </p:clrMapOvr>
  <p:extLst>
    <p:ext uri="{DCECCB84-F9BA-43D5-87BE-67443E8EF086}">
      <p15:sldGuideLst xmlns:p15="http://schemas.microsoft.com/office/powerpoint/2012/main">
        <p15:guide id="1" orient="horz" pos="1042" userDrawn="1">
          <p15:clr>
            <a:srgbClr val="FBAE40"/>
          </p15:clr>
        </p15:guide>
        <p15:guide id="2" pos="339" userDrawn="1">
          <p15:clr>
            <a:srgbClr val="FBAE40"/>
          </p15:clr>
        </p15:guide>
        <p15:guide id="3" orient="horz" pos="378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8" pos="2491" userDrawn="1">
          <p15:clr>
            <a:srgbClr val="FBAE40"/>
          </p15:clr>
        </p15:guide>
        <p15:guide id="9" pos="2761" userDrawn="1">
          <p15:clr>
            <a:srgbClr val="FBAE40"/>
          </p15:clr>
        </p15:guide>
        <p15:guide id="10" pos="4921" userDrawn="1">
          <p15:clr>
            <a:srgbClr val="FBAE40"/>
          </p15:clr>
        </p15:guide>
        <p15:guide id="11" pos="5192" userDrawn="1">
          <p15:clr>
            <a:srgbClr val="FBAE40"/>
          </p15:clr>
        </p15:guide>
        <p15:guide id="12" orient="horz" pos="425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s - 4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riangle 4"/>
            <p:cNvSpPr/>
            <p:nvPr/>
          </p:nvSpPr>
          <p:spPr>
            <a:xfrm rot="5400000">
              <a:off x="6059966" y="1923372"/>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11157494"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9" name="Group 8"/>
          <p:cNvGrpSpPr/>
          <p:nvPr userDrawn="1"/>
        </p:nvGrpSpPr>
        <p:grpSpPr>
          <a:xfrm rot="10800000">
            <a:off x="542925" y="3749587"/>
            <a:ext cx="5430947" cy="2287958"/>
            <a:chOff x="6227654" y="1665288"/>
            <a:chExt cx="5430946" cy="2369060"/>
          </a:xfrm>
          <a:solidFill>
            <a:schemeClr val="accent5"/>
          </a:solidFill>
        </p:grpSpPr>
        <p:sp>
          <p:nvSpPr>
            <p:cNvPr id="10" name="Rectangle 9"/>
            <p:cNvSpPr/>
            <p:nvPr/>
          </p:nvSpPr>
          <p:spPr>
            <a:xfrm>
              <a:off x="6227654" y="1665288"/>
              <a:ext cx="5430946"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Triangle 10"/>
            <p:cNvSpPr/>
            <p:nvPr/>
          </p:nvSpPr>
          <p:spPr>
            <a:xfrm rot="10800000">
              <a:off x="11157494" y="3818354"/>
              <a:ext cx="250553"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2" name="Group 11"/>
          <p:cNvGrpSpPr/>
          <p:nvPr userDrawn="1"/>
        </p:nvGrpSpPr>
        <p:grpSpPr>
          <a:xfrm rot="10800000">
            <a:off x="6030965" y="3939994"/>
            <a:ext cx="5627639" cy="2097557"/>
            <a:chOff x="542925" y="1665288"/>
            <a:chExt cx="5754191" cy="2170112"/>
          </a:xfrm>
          <a:solidFill>
            <a:schemeClr val="accent2"/>
          </a:solidFill>
        </p:grpSpPr>
        <p:sp>
          <p:nvSpPr>
            <p:cNvPr id="13" name="Rectangle 12"/>
            <p:cNvSpPr/>
            <p:nvPr/>
          </p:nvSpPr>
          <p:spPr>
            <a:xfrm>
              <a:off x="542925" y="1665288"/>
              <a:ext cx="5553075"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riangle 13"/>
            <p:cNvSpPr/>
            <p:nvPr/>
          </p:nvSpPr>
          <p:spPr>
            <a:xfrm rot="5400000">
              <a:off x="6055866" y="1923370"/>
              <a:ext cx="266505"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5" name="Title 1"/>
          <p:cNvSpPr>
            <a:spLocks noGrp="1"/>
          </p:cNvSpPr>
          <p:nvPr>
            <p:ph type="title"/>
          </p:nvPr>
        </p:nvSpPr>
        <p:spPr>
          <a:xfrm>
            <a:off x="536364" y="476722"/>
            <a:ext cx="10636465" cy="768545"/>
          </a:xfrm>
        </p:spPr>
        <p:txBody>
          <a:bodyPr/>
          <a:lstStyle>
            <a:lvl1pPr>
              <a:defRPr>
                <a:latin typeface="+mn-lt"/>
              </a:defRPr>
            </a:lvl1pPr>
          </a:lstStyle>
          <a:p>
            <a:r>
              <a:rPr lang="en-US" dirty="0"/>
              <a:t>Click to edit Master title style</a:t>
            </a:r>
            <a:endParaRPr lang="en-GB" dirty="0"/>
          </a:p>
        </p:txBody>
      </p:sp>
      <p:sp>
        <p:nvSpPr>
          <p:cNvPr id="16" name="Text Placeholder 24"/>
          <p:cNvSpPr>
            <a:spLocks noGrp="1"/>
          </p:cNvSpPr>
          <p:nvPr>
            <p:ph type="body" sz="quarter" idx="13"/>
          </p:nvPr>
        </p:nvSpPr>
        <p:spPr>
          <a:xfrm>
            <a:off x="982281"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7" name="Text Placeholder 24"/>
          <p:cNvSpPr>
            <a:spLocks noGrp="1"/>
          </p:cNvSpPr>
          <p:nvPr>
            <p:ph type="body" sz="quarter" idx="14"/>
          </p:nvPr>
        </p:nvSpPr>
        <p:spPr>
          <a:xfrm>
            <a:off x="6667009"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8" name="Text Placeholder 24"/>
          <p:cNvSpPr>
            <a:spLocks noGrp="1"/>
          </p:cNvSpPr>
          <p:nvPr>
            <p:ph type="body" sz="quarter" idx="15"/>
          </p:nvPr>
        </p:nvSpPr>
        <p:spPr>
          <a:xfrm>
            <a:off x="982281"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9" name="Text Placeholder 24"/>
          <p:cNvSpPr>
            <a:spLocks noGrp="1"/>
          </p:cNvSpPr>
          <p:nvPr>
            <p:ph type="body" sz="quarter" idx="16"/>
          </p:nvPr>
        </p:nvSpPr>
        <p:spPr>
          <a:xfrm>
            <a:off x="6667009"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2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22" name="Straight Connector 2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83998310"/>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803" userDrawn="1">
          <p15:clr>
            <a:srgbClr val="FBAE40"/>
          </p15:clr>
        </p15:guide>
        <p15:guide id="4" orient="horz" pos="1050" userDrawn="1">
          <p15:clr>
            <a:srgbClr val="FBAE40"/>
          </p15:clr>
        </p15:guide>
        <p15:guide id="5" pos="3752" userDrawn="1">
          <p15:clr>
            <a:srgbClr val="FBAE40"/>
          </p15:clr>
        </p15:guide>
        <p15:guide id="6" pos="3923" userDrawn="1">
          <p15:clr>
            <a:srgbClr val="FBAE40"/>
          </p15:clr>
        </p15:guide>
        <p15:guide id="7" orient="horz" pos="2482" userDrawn="1">
          <p15:clr>
            <a:srgbClr val="FBAE40"/>
          </p15:clr>
        </p15:guide>
        <p15:guide id="8" orient="horz" pos="2338" userDrawn="1">
          <p15:clr>
            <a:srgbClr val="FBAE40"/>
          </p15:clr>
        </p15:guide>
        <p15:guide id="9" orient="horz" pos="432"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s - 3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Triangle 26"/>
            <p:cNvSpPr/>
            <p:nvPr userDrawn="1"/>
          </p:nvSpPr>
          <p:spPr>
            <a:xfrm rot="5400000">
              <a:off x="6059966" y="3318348"/>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6481437"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3" name="Rectangle 12"/>
          <p:cNvSpPr/>
          <p:nvPr/>
        </p:nvSpPr>
        <p:spPr>
          <a:xfrm rot="10800000">
            <a:off x="3465029" y="3985545"/>
            <a:ext cx="5430947"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itle 1"/>
          <p:cNvSpPr>
            <a:spLocks noGrp="1"/>
          </p:cNvSpPr>
          <p:nvPr userDrawn="1">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16" name="Text Placeholder 24"/>
          <p:cNvSpPr>
            <a:spLocks noGrp="1"/>
          </p:cNvSpPr>
          <p:nvPr userDrawn="1">
            <p:ph type="body" sz="quarter" idx="13"/>
          </p:nvPr>
        </p:nvSpPr>
        <p:spPr>
          <a:xfrm>
            <a:off x="982281"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dirty="0"/>
              <a:t>Click to edit Master text styles</a:t>
            </a:r>
            <a:endParaRPr lang="en-GB" dirty="0"/>
          </a:p>
        </p:txBody>
      </p:sp>
      <p:sp>
        <p:nvSpPr>
          <p:cNvPr id="17" name="Text Placeholder 24"/>
          <p:cNvSpPr>
            <a:spLocks noGrp="1"/>
          </p:cNvSpPr>
          <p:nvPr userDrawn="1">
            <p:ph type="body" sz="quarter" idx="14"/>
          </p:nvPr>
        </p:nvSpPr>
        <p:spPr>
          <a:xfrm>
            <a:off x="6667009"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19" name="Text Placeholder 24"/>
          <p:cNvSpPr>
            <a:spLocks noGrp="1"/>
          </p:cNvSpPr>
          <p:nvPr userDrawn="1">
            <p:ph type="body" sz="quarter" idx="16"/>
          </p:nvPr>
        </p:nvSpPr>
        <p:spPr>
          <a:xfrm>
            <a:off x="3904385"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20" name="Slide Number Placeholder 5">
            <a:extLst>
              <a:ext uri="{FF2B5EF4-FFF2-40B4-BE49-F238E27FC236}">
                <a16:creationId xmlns:a16="http://schemas.microsoft.com/office/drawing/2014/main" id="{70CB3332-03E0-A04A-BAC4-A603576BAAB3}"/>
              </a:ext>
            </a:extLst>
          </p:cNvPr>
          <p:cNvSpPr>
            <a:spLocks noGrp="1"/>
          </p:cNvSpPr>
          <p:nvPr userDrawn="1">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riangle 27"/>
          <p:cNvSpPr/>
          <p:nvPr userDrawn="1"/>
        </p:nvSpPr>
        <p:spPr>
          <a:xfrm>
            <a:off x="5459331" y="3779737"/>
            <a:ext cx="252000" cy="21124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tangle 2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1"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52279146"/>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795" userDrawn="1">
          <p15:clr>
            <a:srgbClr val="FBAE40"/>
          </p15:clr>
        </p15:guide>
        <p15:guide id="4" orient="horz" pos="2507" userDrawn="1">
          <p15:clr>
            <a:srgbClr val="FBAE40"/>
          </p15:clr>
        </p15:guide>
        <p15:guide id="5" orient="horz" pos="2338" userDrawn="1">
          <p15:clr>
            <a:srgbClr val="FBAE40"/>
          </p15:clr>
        </p15:guide>
        <p15:guide id="6" orient="horz" pos="1050" userDrawn="1">
          <p15:clr>
            <a:srgbClr val="FBAE40"/>
          </p15:clr>
        </p15:guide>
        <p15:guide id="7" pos="3752" userDrawn="1">
          <p15:clr>
            <a:srgbClr val="FBAE40"/>
          </p15:clr>
        </p15:guide>
        <p15:guide id="8" pos="3923" userDrawn="1">
          <p15:clr>
            <a:srgbClr val="FBAE40"/>
          </p15:clr>
        </p15:guide>
        <p15:guide id="9" pos="7159" userDrawn="1">
          <p15:clr>
            <a:srgbClr val="FBAE40"/>
          </p15:clr>
        </p15:guide>
        <p15:guide id="10" pos="7039" userDrawn="1">
          <p15:clr>
            <a:srgbClr val="FBAE40"/>
          </p15:clr>
        </p15:guide>
        <p15:guide id="11" pos="7344" userDrawn="1">
          <p15:clr>
            <a:srgbClr val="FBAE40"/>
          </p15:clr>
        </p15:guide>
        <p15:guide id="12" orient="horz" pos="43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s - 1 Important + 2 Minor">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3" name="Text Placeholder 12"/>
          <p:cNvSpPr>
            <a:spLocks noGrp="1"/>
          </p:cNvSpPr>
          <p:nvPr>
            <p:ph type="body" sz="quarter" idx="21"/>
          </p:nvPr>
        </p:nvSpPr>
        <p:spPr>
          <a:xfrm>
            <a:off x="535431" y="5841108"/>
            <a:ext cx="5560572" cy="173930"/>
          </a:xfrm>
          <a:solidFill>
            <a:schemeClr val="accent5"/>
          </a:solidFill>
        </p:spPr>
        <p:txBody>
          <a:bodyPr lIns="396000" rIns="396000" anchor="ctr">
            <a:noAutofit/>
          </a:bodyPr>
          <a:lstStyle>
            <a:lvl1pPr marL="0" indent="0">
              <a:buNone/>
              <a:defRPr sz="1100" b="1">
                <a:solidFill>
                  <a:schemeClr val="accent5"/>
                </a:solidFill>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endParaRPr lang="en-GB"/>
          </a:p>
        </p:txBody>
      </p:sp>
      <p:sp>
        <p:nvSpPr>
          <p:cNvPr id="4" name="Text Placeholder 24"/>
          <p:cNvSpPr>
            <a:spLocks noGrp="1"/>
          </p:cNvSpPr>
          <p:nvPr>
            <p:ph type="body" sz="quarter" idx="13"/>
          </p:nvPr>
        </p:nvSpPr>
        <p:spPr>
          <a:xfrm>
            <a:off x="535431" y="1652338"/>
            <a:ext cx="5560572" cy="4210073"/>
          </a:xfrm>
          <a:solidFill>
            <a:schemeClr val="accent1"/>
          </a:solidFill>
          <a:ln>
            <a:noFill/>
          </a:ln>
        </p:spPr>
        <p:txBody>
          <a:bodyPr lIns="396000" tIns="360000" rIns="396000">
            <a:normAutofit/>
          </a:bodyPr>
          <a:lstStyle>
            <a:lvl1pPr marL="0" indent="0">
              <a:buNone/>
              <a:defRPr sz="24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dirty="0"/>
              <a:t>Click to edit Master text styles</a:t>
            </a:r>
            <a:endParaRPr lang="en-GB" dirty="0"/>
          </a:p>
        </p:txBody>
      </p:sp>
      <p:sp>
        <p:nvSpPr>
          <p:cNvPr id="6" name="Text Placeholder 24"/>
          <p:cNvSpPr>
            <a:spLocks noGrp="1"/>
          </p:cNvSpPr>
          <p:nvPr>
            <p:ph type="body" sz="quarter" idx="22"/>
          </p:nvPr>
        </p:nvSpPr>
        <p:spPr>
          <a:xfrm>
            <a:off x="6436898" y="1652338"/>
            <a:ext cx="5217695" cy="2089484"/>
          </a:xfrm>
          <a:solidFill>
            <a:schemeClr val="accent2">
              <a:lumMod val="20000"/>
              <a:lumOff val="80000"/>
            </a:schemeClr>
          </a:solidFill>
          <a:ln>
            <a:noFill/>
          </a:ln>
        </p:spPr>
        <p:txBody>
          <a:bodyPr lIns="396000" tIns="360000" rIns="396000">
            <a:normAutofit/>
          </a:bodyPr>
          <a:lstStyle>
            <a:lvl1pPr marL="0" indent="0">
              <a:buNone/>
              <a:defRPr sz="1800">
                <a:solidFill>
                  <a:schemeClr val="accent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7" name="Text Placeholder 24"/>
          <p:cNvSpPr>
            <a:spLocks noGrp="1"/>
          </p:cNvSpPr>
          <p:nvPr>
            <p:ph type="body" sz="quarter" idx="23"/>
          </p:nvPr>
        </p:nvSpPr>
        <p:spPr>
          <a:xfrm>
            <a:off x="6436898" y="3925554"/>
            <a:ext cx="5217695" cy="2089484"/>
          </a:xfrm>
          <a:solidFill>
            <a:schemeClr val="accent5">
              <a:lumMod val="40000"/>
              <a:lumOff val="60000"/>
            </a:schemeClr>
          </a:solidFill>
          <a:ln>
            <a:noFill/>
          </a:ln>
        </p:spPr>
        <p:txBody>
          <a:bodyPr lIns="396000" tIns="360000" rIns="396000">
            <a:normAutofit/>
          </a:bodyPr>
          <a:lstStyle>
            <a:lvl1pPr marL="0" indent="0">
              <a:buNone/>
              <a:defRPr sz="1800">
                <a:solidFill>
                  <a:schemeClr val="accent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endParaRPr lang="en-GB"/>
          </a:p>
        </p:txBody>
      </p:sp>
      <p:sp>
        <p:nvSpPr>
          <p:cNvPr id="8"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9" name="Straight Connector 8">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57766"/>
      </p:ext>
    </p:extLst>
  </p:cSld>
  <p:clrMapOvr>
    <a:masterClrMapping/>
  </p:clrMapOvr>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pos="3837" userDrawn="1">
          <p15:clr>
            <a:srgbClr val="FBAE40"/>
          </p15:clr>
        </p15:guide>
        <p15:guide id="4" pos="4057" userDrawn="1">
          <p15:clr>
            <a:srgbClr val="FBAE40"/>
          </p15:clr>
        </p15:guide>
        <p15:guide id="5" pos="7344" userDrawn="1">
          <p15:clr>
            <a:srgbClr val="FBAE40"/>
          </p15:clr>
        </p15:guide>
        <p15:guide id="6" pos="7159" userDrawn="1">
          <p15:clr>
            <a:srgbClr val="FBAE40"/>
          </p15:clr>
        </p15:guide>
        <p15:guide id="7" pos="7039" userDrawn="1">
          <p15:clr>
            <a:srgbClr val="FBAE40"/>
          </p15:clr>
        </p15:guide>
        <p15:guide id="8" orient="horz" pos="3786" userDrawn="1">
          <p15:clr>
            <a:srgbClr val="FBAE40"/>
          </p15:clr>
        </p15:guide>
        <p15:guide id="9" orient="horz" pos="1042" userDrawn="1">
          <p15:clr>
            <a:srgbClr val="FBAE40"/>
          </p15:clr>
        </p15:guide>
        <p15:guide id="10" orient="horz" pos="2355" userDrawn="1">
          <p15:clr>
            <a:srgbClr val="FBAE40"/>
          </p15:clr>
        </p15:guide>
        <p15:guide id="11" orient="horz" pos="2473" userDrawn="1">
          <p15:clr>
            <a:srgbClr val="FBAE40"/>
          </p15:clr>
        </p15:guide>
        <p15:guide id="12" orient="horz"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s - 1 Important + 2 Related">
    <p:spTree>
      <p:nvGrpSpPr>
        <p:cNvPr id="1" name=""/>
        <p:cNvGrpSpPr/>
        <p:nvPr/>
      </p:nvGrpSpPr>
      <p:grpSpPr>
        <a:xfrm>
          <a:off x="0" y="0"/>
          <a:ext cx="0" cy="0"/>
          <a:chOff x="0" y="0"/>
          <a:chExt cx="0" cy="0"/>
        </a:xfrm>
      </p:grpSpPr>
      <p:cxnSp>
        <p:nvCxnSpPr>
          <p:cNvPr id="25" name="Straight Connector 24"/>
          <p:cNvCxnSpPr/>
          <p:nvPr userDrawn="1"/>
        </p:nvCxnSpPr>
        <p:spPr>
          <a:xfrm>
            <a:off x="4632161" y="4832685"/>
            <a:ext cx="3725779"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4" name="Text Placeholder 3"/>
          <p:cNvSpPr>
            <a:spLocks noGrp="1"/>
          </p:cNvSpPr>
          <p:nvPr>
            <p:ph type="body" sz="quarter" idx="10" hasCustomPrompt="1"/>
          </p:nvPr>
        </p:nvSpPr>
        <p:spPr>
          <a:xfrm>
            <a:off x="536360" y="1652338"/>
            <a:ext cx="4362701" cy="4362701"/>
          </a:xfrm>
          <a:prstGeom prst="ellipse">
            <a:avLst/>
          </a:prstGeom>
          <a:solidFill>
            <a:schemeClr val="accent1"/>
          </a:solidFill>
          <a:effectLst>
            <a:softEdge rad="0"/>
          </a:effectLst>
        </p:spPr>
        <p:txBody>
          <a:bodyPr anchor="ctr">
            <a:noAutofit/>
          </a:bodyPr>
          <a:lstStyle>
            <a:lvl1pPr marL="0" indent="0" algn="ctr">
              <a:buNone/>
              <a:defRPr b="1">
                <a:solidFill>
                  <a:schemeClr val="bg1"/>
                </a:solidFill>
                <a:latin typeface="+mn-lt"/>
              </a:defRPr>
            </a:lvl1pPr>
            <a:lvl2pPr marL="457178" indent="0" algn="ctr">
              <a:buNone/>
              <a:defRPr b="1">
                <a:solidFill>
                  <a:schemeClr val="bg1"/>
                </a:solidFill>
              </a:defRPr>
            </a:lvl2pPr>
            <a:lvl3pPr marL="914354" indent="0" algn="ctr">
              <a:buNone/>
              <a:defRPr b="1">
                <a:solidFill>
                  <a:schemeClr val="bg1"/>
                </a:solidFill>
              </a:defRPr>
            </a:lvl3pPr>
            <a:lvl4pPr marL="1371532" indent="0" algn="ctr">
              <a:buNone/>
              <a:defRPr b="1">
                <a:solidFill>
                  <a:schemeClr val="bg1"/>
                </a:solidFill>
              </a:defRPr>
            </a:lvl4pPr>
            <a:lvl5pPr marL="1828709" indent="0" algn="ctr">
              <a:buNone/>
              <a:defRPr b="1">
                <a:solidFill>
                  <a:schemeClr val="bg1"/>
                </a:solidFill>
              </a:defRPr>
            </a:lvl5pPr>
          </a:lstStyle>
          <a:p>
            <a:pPr lvl="0"/>
            <a:r>
              <a:rPr lang="en-US" dirty="0"/>
              <a:t>Text</a:t>
            </a:r>
          </a:p>
        </p:txBody>
      </p:sp>
      <p:sp>
        <p:nvSpPr>
          <p:cNvPr id="21" name="Text Placeholder 20"/>
          <p:cNvSpPr>
            <a:spLocks noGrp="1"/>
          </p:cNvSpPr>
          <p:nvPr>
            <p:ph type="body" sz="quarter" idx="11" hasCustomPrompt="1"/>
          </p:nvPr>
        </p:nvSpPr>
        <p:spPr>
          <a:xfrm>
            <a:off x="5672093" y="1652338"/>
            <a:ext cx="2605635" cy="2606842"/>
          </a:xfrm>
          <a:prstGeom prst="ellipse">
            <a:avLst/>
          </a:prstGeom>
          <a:solidFill>
            <a:schemeClr val="accent2">
              <a:lumMod val="20000"/>
              <a:lumOff val="80000"/>
            </a:schemeClr>
          </a:solidFill>
        </p:spPr>
        <p:txBody>
          <a:bodyPr anchor="ctr">
            <a:noAutofit/>
          </a:bodyPr>
          <a:lstStyle>
            <a:lvl1pPr marL="0" indent="0" algn="ctr">
              <a:buNone/>
              <a:defRPr sz="1800">
                <a:solidFill>
                  <a:schemeClr val="accent1"/>
                </a:solidFill>
                <a:latin typeface="+mn-lt"/>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dirty="0"/>
              <a:t>Text</a:t>
            </a:r>
            <a:endParaRPr lang="en-GB" dirty="0"/>
          </a:p>
        </p:txBody>
      </p:sp>
      <p:sp>
        <p:nvSpPr>
          <p:cNvPr id="22" name="Text Placeholder 20"/>
          <p:cNvSpPr>
            <a:spLocks noGrp="1"/>
          </p:cNvSpPr>
          <p:nvPr>
            <p:ph type="body" sz="quarter" idx="12" hasCustomPrompt="1"/>
          </p:nvPr>
        </p:nvSpPr>
        <p:spPr>
          <a:xfrm>
            <a:off x="8340598" y="3181501"/>
            <a:ext cx="2832231" cy="2833543"/>
          </a:xfrm>
          <a:prstGeom prst="ellipse">
            <a:avLst/>
          </a:prstGeom>
          <a:solidFill>
            <a:schemeClr val="accent2">
              <a:lumMod val="20000"/>
              <a:lumOff val="80000"/>
            </a:schemeClr>
          </a:solidFill>
        </p:spPr>
        <p:txBody>
          <a:bodyPr anchor="ctr">
            <a:noAutofit/>
          </a:bodyPr>
          <a:lstStyle>
            <a:lvl1pPr marL="0" indent="0" algn="ctr">
              <a:buNone/>
              <a:defRPr sz="1800">
                <a:solidFill>
                  <a:schemeClr val="accent1"/>
                </a:solidFill>
                <a:latin typeface="+mn-lt"/>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dirty="0"/>
              <a:t>Text</a:t>
            </a:r>
            <a:endParaRPr lang="en-GB" dirty="0"/>
          </a:p>
        </p:txBody>
      </p:sp>
      <p:cxnSp>
        <p:nvCxnSpPr>
          <p:cNvPr id="24" name="Straight Connector 23"/>
          <p:cNvCxnSpPr/>
          <p:nvPr userDrawn="1"/>
        </p:nvCxnSpPr>
        <p:spPr>
          <a:xfrm>
            <a:off x="4632160" y="2851484"/>
            <a:ext cx="1039933"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2" name="Straight Connector 3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3"/>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73595279"/>
      </p:ext>
    </p:extLst>
  </p:cSld>
  <p:clrMapOvr>
    <a:masterClrMapping/>
  </p:clrMapOvr>
  <p:extLst>
    <p:ext uri="{DCECCB84-F9BA-43D5-87BE-67443E8EF086}">
      <p15:sldGuideLst xmlns:p15="http://schemas.microsoft.com/office/powerpoint/2012/main">
        <p15:guide id="1" orient="horz" pos="3786" userDrawn="1">
          <p15:clr>
            <a:srgbClr val="FBAE40"/>
          </p15:clr>
        </p15:guide>
        <p15:guide id="2" pos="339" userDrawn="1">
          <p15:clr>
            <a:srgbClr val="FBAE40"/>
          </p15:clr>
        </p15:guide>
        <p15:guide id="3" orient="horz" pos="1042" userDrawn="1">
          <p15:clr>
            <a:srgbClr val="FBAE40"/>
          </p15:clr>
        </p15:guide>
        <p15:guide id="4" pos="3083"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orient="horz" pos="4252" userDrawn="1">
          <p15:clr>
            <a:srgbClr val="FBAE40"/>
          </p15:clr>
        </p15:guide>
        <p15:guide id="9" orient="horz" pos="43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AB Fac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30EFEBCC-0D5B-EB4B-83EF-3BC2B129F595}"/>
              </a:ext>
            </a:extLst>
          </p:cNvPr>
          <p:cNvSpPr/>
          <p:nvPr userDrawn="1"/>
        </p:nvSpPr>
        <p:spPr>
          <a:xfrm>
            <a:off x="762000" y="1781994"/>
            <a:ext cx="10589941" cy="411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3"/>
              </a:solidFill>
            </a:endParaRP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1237785" y="2196775"/>
            <a:ext cx="9638371" cy="3281521"/>
          </a:xfrm>
        </p:spPr>
        <p:txBody>
          <a:bodyPr anchor="ctr">
            <a:normAutofit/>
          </a:bodyPr>
          <a:lstStyle>
            <a:lvl1pPr marL="0" indent="0" algn="l">
              <a:buNone/>
              <a:defRPr sz="3600" b="1">
                <a:solidFill>
                  <a:schemeClr val="accent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UAB Fact - 1</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
        <p:nvSpPr>
          <p:cNvPr id="12" name="Footer Placeholder 3"/>
          <p:cNvSpPr>
            <a:spLocks noGrp="1"/>
          </p:cNvSpPr>
          <p:nvPr>
            <p:ph type="ftr" sz="quarter" idx="10"/>
          </p:nvPr>
        </p:nvSpPr>
        <p:spPr>
          <a:xfrm>
            <a:off x="762001" y="1352563"/>
            <a:ext cx="10574339" cy="365125"/>
          </a:xfrm>
          <a:prstGeom prst="rect">
            <a:avLst/>
          </a:prstGeom>
        </p:spPr>
        <p:txBody>
          <a:bodyPr lIns="0" tIns="0" rIns="0" bIns="0"/>
          <a:lstStyle>
            <a:lvl1pPr algn="l">
              <a:defRPr sz="1000">
                <a:solidFill>
                  <a:schemeClr val="bg1"/>
                </a:solidFill>
              </a:defRPr>
            </a:lvl1pPr>
          </a:lstStyle>
          <a:p>
            <a:r>
              <a:rPr lang="en-IN"/>
              <a:t>DEPARTMENT OF ELECTRICAL AND COMPUTER ENGINEERING</a:t>
            </a:r>
            <a:endParaRPr lang="en-GB"/>
          </a:p>
        </p:txBody>
      </p:sp>
    </p:spTree>
    <p:extLst>
      <p:ext uri="{BB962C8B-B14F-4D97-AF65-F5344CB8AC3E}">
        <p14:creationId xmlns:p14="http://schemas.microsoft.com/office/powerpoint/2010/main" val="940290284"/>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3710" userDrawn="1">
          <p15:clr>
            <a:srgbClr val="FBAE40"/>
          </p15:clr>
        </p15:guide>
        <p15:guide id="3" pos="7141" userDrawn="1">
          <p15:clr>
            <a:srgbClr val="FBAE40"/>
          </p15:clr>
        </p15:guide>
        <p15:guide id="4" orient="horz" pos="584" userDrawn="1">
          <p15:clr>
            <a:srgbClr val="FBAE40"/>
          </p15:clr>
        </p15:guide>
        <p15:guide id="5" orient="horz" pos="991"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UAB Fac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4" y="2256918"/>
            <a:ext cx="10650536" cy="3571454"/>
          </a:xfrm>
        </p:spPr>
        <p:txBody>
          <a:bodyPr anchor="t">
            <a:normAutofit/>
          </a:bodyPr>
          <a:lstStyle>
            <a:lvl1pPr marL="0" indent="0" algn="l">
              <a:buNone/>
              <a:defRPr sz="3600" b="1">
                <a:solidFill>
                  <a:schemeClr val="accent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UAB Fact - 2</a:t>
            </a:r>
          </a:p>
        </p:txBody>
      </p:sp>
    </p:spTree>
    <p:extLst>
      <p:ext uri="{BB962C8B-B14F-4D97-AF65-F5344CB8AC3E}">
        <p14:creationId xmlns:p14="http://schemas.microsoft.com/office/powerpoint/2010/main" val="1551470387"/>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1423" userDrawn="1">
          <p15:clr>
            <a:srgbClr val="FBAE40"/>
          </p15:clr>
        </p15:guide>
        <p15:guide id="3" pos="7192" userDrawn="1">
          <p15:clr>
            <a:srgbClr val="FBAE40"/>
          </p15:clr>
        </p15:guide>
        <p15:guide id="4" orient="horz" pos="3668"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UAB Fac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FE5E2-583D-3440-B3E2-B7A6D31591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78" t="17398" b="1437"/>
          <a:stretch/>
        </p:blipFill>
        <p:spPr>
          <a:xfrm>
            <a:off x="0" y="0"/>
            <a:ext cx="12192000"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5" y="1573213"/>
            <a:ext cx="10585179" cy="4303712"/>
          </a:xfrm>
          <a:solidFill>
            <a:schemeClr val="accent1">
              <a:alpha val="85000"/>
            </a:schemeClr>
          </a:solidFill>
        </p:spPr>
        <p:txBody>
          <a:bodyPr lIns="468000" tIns="468000" rIns="468000" bIns="468000" anchor="ctr">
            <a:normAutofit/>
          </a:bodyPr>
          <a:lstStyle>
            <a:lvl1pPr marL="0" indent="0" algn="l">
              <a:buNone/>
              <a:defRPr sz="3600" b="1">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UAB Fact  - 3</a:t>
            </a:r>
          </a:p>
        </p:txBody>
      </p:sp>
    </p:spTree>
    <p:extLst>
      <p:ext uri="{BB962C8B-B14F-4D97-AF65-F5344CB8AC3E}">
        <p14:creationId xmlns:p14="http://schemas.microsoft.com/office/powerpoint/2010/main" val="1666486231"/>
      </p:ext>
    </p:extLst>
  </p:cSld>
  <p:clrMapOvr>
    <a:masterClrMapping/>
  </p:clrMapOvr>
  <p:extLst>
    <p:ext uri="{DCECCB84-F9BA-43D5-87BE-67443E8EF086}">
      <p15:sldGuideLst xmlns:p15="http://schemas.microsoft.com/office/powerpoint/2012/main">
        <p15:guide id="1" orient="horz" pos="3702" userDrawn="1">
          <p15:clr>
            <a:srgbClr val="FBAE40"/>
          </p15:clr>
        </p15:guide>
        <p15:guide id="2" pos="483" userDrawn="1">
          <p15:clr>
            <a:srgbClr val="FBAE40"/>
          </p15:clr>
        </p15:guide>
        <p15:guide id="3" pos="7141" userDrawn="1">
          <p15:clr>
            <a:srgbClr val="FBAE40"/>
          </p15:clr>
        </p15:guide>
        <p15:guide id="4" orient="horz" pos="99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 Gradient Pictur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gradFill>
            <a:gsLst>
              <a:gs pos="70000">
                <a:srgbClr val="328A5E">
                  <a:alpha val="78000"/>
                </a:srgbClr>
              </a:gs>
              <a:gs pos="100000">
                <a:schemeClr val="accent2">
                  <a:lumMod val="60000"/>
                  <a:lumOff val="40000"/>
                  <a:alpha val="60000"/>
                </a:schemeClr>
              </a:gs>
              <a:gs pos="36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Gradient Picture Background</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 name="TextBox 8">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pic>
        <p:nvPicPr>
          <p:cNvPr id="11"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259678215"/>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2546" userDrawn="1">
          <p15:clr>
            <a:srgbClr val="FBAE40"/>
          </p15:clr>
        </p15:guide>
        <p15:guide id="3" pos="6243" userDrawn="1">
          <p15:clr>
            <a:srgbClr val="FBAE40"/>
          </p15:clr>
        </p15:guide>
        <p15:guide id="4" orient="horz" pos="584" userDrawn="1">
          <p15:clr>
            <a:srgbClr val="FBAE40"/>
          </p15:clr>
        </p15:guide>
        <p15:guide id="5" orient="horz" pos="991" userDrawn="1">
          <p15:clr>
            <a:srgbClr val="FBAE40"/>
          </p15:clr>
        </p15:guide>
        <p15:guide id="6" orient="horz" pos="27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latin typeface="+mn-lt"/>
              </a:rPr>
              <a:t>”</a:t>
            </a:r>
          </a:p>
        </p:txBody>
      </p:sp>
      <p:sp>
        <p:nvSpPr>
          <p:cNvPr id="10"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latin typeface="+mn-lt"/>
              </a:rPr>
              <a:t>“</a:t>
            </a:r>
          </a:p>
        </p:txBody>
      </p:sp>
      <p:sp>
        <p:nvSpPr>
          <p:cNvPr id="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a:solidFill>
                  <a:schemeClr val="accent3"/>
                </a:solidFill>
                <a:latin typeface="+mn-lt"/>
              </a:defRPr>
            </a:lvl1pPr>
          </a:lstStyle>
          <a:p>
            <a:pPr lvl="0"/>
            <a:r>
              <a:rPr lang="en-US" dirty="0"/>
              <a:t>Author</a:t>
            </a:r>
          </a:p>
        </p:txBody>
      </p:sp>
      <p:sp>
        <p:nvSpPr>
          <p:cNvPr id="8" name="Title 1">
            <a:extLst>
              <a:ext uri="{FF2B5EF4-FFF2-40B4-BE49-F238E27FC236}">
                <a16:creationId xmlns:a16="http://schemas.microsoft.com/office/drawing/2014/main" id="{EA7D64EC-DA4C-BA4D-87B3-681A69F4563D}"/>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1</a:t>
            </a:r>
          </a:p>
        </p:txBody>
      </p:sp>
    </p:spTree>
    <p:extLst>
      <p:ext uri="{BB962C8B-B14F-4D97-AF65-F5344CB8AC3E}">
        <p14:creationId xmlns:p14="http://schemas.microsoft.com/office/powerpoint/2010/main" val="291575171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82" userDrawn="1">
          <p15:clr>
            <a:srgbClr val="FBAE40"/>
          </p15:clr>
        </p15:guide>
        <p15:guide id="3" orient="horz" pos="2651" userDrawn="1">
          <p15:clr>
            <a:srgbClr val="FBAE40"/>
          </p15:clr>
        </p15:guide>
        <p15:guide id="4" pos="957" userDrawn="1">
          <p15:clr>
            <a:srgbClr val="FBAE40"/>
          </p15:clr>
        </p15:guide>
        <p15:guide id="5" pos="6717" userDrawn="1">
          <p15:clr>
            <a:srgbClr val="FBAE40"/>
          </p15:clr>
        </p15:guide>
        <p15:guide id="6" orient="horz" pos="3049"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Option 1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4"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latin typeface="+mn-lt"/>
              </a:rPr>
              <a:t>”</a:t>
            </a:r>
          </a:p>
        </p:txBody>
      </p:sp>
      <p:sp>
        <p:nvSpPr>
          <p:cNvPr id="15"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latin typeface="+mn-lt"/>
              </a:rPr>
              <a:t>“</a:t>
            </a:r>
          </a:p>
        </p:txBody>
      </p:sp>
      <p:sp>
        <p:nvSpPr>
          <p:cNvPr id="16"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a:solidFill>
                  <a:schemeClr val="accent3"/>
                </a:solidFill>
                <a:latin typeface="+mn-lt"/>
              </a:defRPr>
            </a:lvl1pPr>
          </a:lstStyle>
          <a:p>
            <a:pPr lvl="0"/>
            <a:r>
              <a:rPr lang="en-US" dirty="0"/>
              <a:t>Author</a:t>
            </a:r>
          </a:p>
        </p:txBody>
      </p:sp>
      <p:sp>
        <p:nvSpPr>
          <p:cNvPr id="10" name="Title 1">
            <a:extLst>
              <a:ext uri="{FF2B5EF4-FFF2-40B4-BE49-F238E27FC236}">
                <a16:creationId xmlns:a16="http://schemas.microsoft.com/office/drawing/2014/main" id="{10CFEA6F-993C-48F5-BABF-D2AE4C3AD388}"/>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1 Monogram</a:t>
            </a:r>
          </a:p>
        </p:txBody>
      </p:sp>
    </p:spTree>
    <p:extLst>
      <p:ext uri="{BB962C8B-B14F-4D97-AF65-F5344CB8AC3E}">
        <p14:creationId xmlns:p14="http://schemas.microsoft.com/office/powerpoint/2010/main" val="2719116867"/>
      </p:ext>
    </p:extLst>
  </p:cSld>
  <p:clrMapOvr>
    <a:masterClrMapping/>
  </p:clrMapOvr>
  <p:extLst>
    <p:ext uri="{DCECCB84-F9BA-43D5-87BE-67443E8EF086}">
      <p15:sldGuideLst xmlns:p15="http://schemas.microsoft.com/office/powerpoint/2012/main">
        <p15:guide id="1" orient="horz" pos="1474" userDrawn="1">
          <p15:clr>
            <a:srgbClr val="FBAE40"/>
          </p15:clr>
        </p15:guide>
        <p15:guide id="2" pos="957" userDrawn="1">
          <p15:clr>
            <a:srgbClr val="FBAE40"/>
          </p15:clr>
        </p15:guide>
        <p15:guide id="3" pos="6727" userDrawn="1">
          <p15:clr>
            <a:srgbClr val="FBAE40"/>
          </p15:clr>
        </p15:guide>
        <p15:guide id="4" pos="3840" userDrawn="1">
          <p15:clr>
            <a:srgbClr val="FBAE40"/>
          </p15:clr>
        </p15:guide>
        <p15:guide id="5" orient="horz" pos="2651" userDrawn="1">
          <p15:clr>
            <a:srgbClr val="FBAE40"/>
          </p15:clr>
        </p15:guide>
        <p15:guide id="6" orient="horz" pos="304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 Option 1 - Picture Backgroun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205B58-DB7E-8244-8533-249ABF49D5AE}"/>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36FC2C5F-A5E4-3C43-ABB2-297B20BE261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sp>
        <p:nvSpPr>
          <p:cNvPr id="15"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latin typeface="+mn-lt"/>
              </a:rPr>
              <a:t>”</a:t>
            </a:r>
          </a:p>
        </p:txBody>
      </p:sp>
      <p:sp>
        <p:nvSpPr>
          <p:cNvPr id="16"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latin typeface="+mn-lt"/>
              </a:rPr>
              <a:t>“</a:t>
            </a:r>
          </a:p>
        </p:txBody>
      </p:sp>
      <p:sp>
        <p:nvSpPr>
          <p:cNvPr id="17"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a:solidFill>
                  <a:schemeClr val="accent3"/>
                </a:solidFill>
                <a:latin typeface="+mn-lt"/>
              </a:defRPr>
            </a:lvl1pPr>
          </a:lstStyle>
          <a:p>
            <a:pPr lvl="0"/>
            <a:r>
              <a:rPr lang="en-US" dirty="0"/>
              <a:t>Author</a:t>
            </a:r>
          </a:p>
        </p:txBody>
      </p:sp>
      <p:sp>
        <p:nvSpPr>
          <p:cNvPr id="8" name="Title 1">
            <a:extLst>
              <a:ext uri="{FF2B5EF4-FFF2-40B4-BE49-F238E27FC236}">
                <a16:creationId xmlns:a16="http://schemas.microsoft.com/office/drawing/2014/main" id="{C92F1E1E-9164-4ECD-A2F5-BF1183861FD4}"/>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1 </a:t>
            </a:r>
            <a:br>
              <a:rPr lang="en-US" dirty="0"/>
            </a:br>
            <a:r>
              <a:rPr lang="en-US" dirty="0"/>
              <a:t>Picture Background</a:t>
            </a:r>
          </a:p>
        </p:txBody>
      </p:sp>
    </p:spTree>
    <p:extLst>
      <p:ext uri="{BB962C8B-B14F-4D97-AF65-F5344CB8AC3E}">
        <p14:creationId xmlns:p14="http://schemas.microsoft.com/office/powerpoint/2010/main" val="956236294"/>
      </p:ext>
    </p:extLst>
  </p:cSld>
  <p:clrMapOvr>
    <a:masterClrMapping/>
  </p:clrMapOvr>
  <p:extLst>
    <p:ext uri="{DCECCB84-F9BA-43D5-87BE-67443E8EF086}">
      <p15:sldGuideLst xmlns:p15="http://schemas.microsoft.com/office/powerpoint/2012/main">
        <p15:guide id="1" pos="6727" userDrawn="1">
          <p15:clr>
            <a:srgbClr val="FBAE40"/>
          </p15:clr>
        </p15:guide>
        <p15:guide id="2" orient="horz" pos="2651" userDrawn="1">
          <p15:clr>
            <a:srgbClr val="FBAE40"/>
          </p15:clr>
        </p15:guide>
        <p15:guide id="3" orient="horz" pos="3049" userDrawn="1">
          <p15:clr>
            <a:srgbClr val="FBAE40"/>
          </p15:clr>
        </p15:guide>
        <p15:guide id="4" orient="horz" pos="1474" userDrawn="1">
          <p15:clr>
            <a:srgbClr val="FBAE40"/>
          </p15:clr>
        </p15:guide>
        <p15:guide id="5" pos="949" userDrawn="1">
          <p15:clr>
            <a:srgbClr val="FBAE40"/>
          </p15:clr>
        </p15:guide>
        <p15:guide id="6"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solidFill>
                  <a:schemeClr val="bg1"/>
                </a:solidFill>
                <a:latin typeface="+mn-lt"/>
              </a:rPr>
              <a:t>”</a:t>
            </a:r>
          </a:p>
        </p:txBody>
      </p:sp>
      <p:sp>
        <p:nvSpPr>
          <p:cNvPr id="11"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solidFill>
                  <a:schemeClr val="bg1"/>
                </a:solidFill>
                <a:latin typeface="+mn-lt"/>
              </a:rPr>
              <a:t>“</a:t>
            </a:r>
          </a:p>
        </p:txBody>
      </p:sp>
      <p:sp>
        <p:nvSpPr>
          <p:cNvPr id="12"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a:solidFill>
                  <a:schemeClr val="accent2"/>
                </a:solidFill>
                <a:latin typeface="+mn-lt"/>
              </a:defRPr>
            </a:lvl1pPr>
          </a:lstStyle>
          <a:p>
            <a:pPr lvl="0"/>
            <a:r>
              <a:rPr lang="en-US" dirty="0"/>
              <a:t>Author</a:t>
            </a:r>
          </a:p>
        </p:txBody>
      </p:sp>
      <p:sp>
        <p:nvSpPr>
          <p:cNvPr id="10" name="Title 1">
            <a:extLst>
              <a:ext uri="{FF2B5EF4-FFF2-40B4-BE49-F238E27FC236}">
                <a16:creationId xmlns:a16="http://schemas.microsoft.com/office/drawing/2014/main" id="{1903D931-FCAA-4277-9747-EAD0E46B91A8}"/>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2</a:t>
            </a:r>
          </a:p>
        </p:txBody>
      </p:sp>
    </p:spTree>
    <p:extLst>
      <p:ext uri="{BB962C8B-B14F-4D97-AF65-F5344CB8AC3E}">
        <p14:creationId xmlns:p14="http://schemas.microsoft.com/office/powerpoint/2010/main" val="1170861275"/>
      </p:ext>
    </p:extLst>
  </p:cSld>
  <p:clrMapOvr>
    <a:masterClrMapping/>
  </p:clrMapOvr>
  <p:extLst>
    <p:ext uri="{DCECCB84-F9BA-43D5-87BE-67443E8EF086}">
      <p15:sldGuideLst xmlns:p15="http://schemas.microsoft.com/office/powerpoint/2012/main">
        <p15:guide id="1" pos="6717" userDrawn="1">
          <p15:clr>
            <a:srgbClr val="FBAE40"/>
          </p15:clr>
        </p15:guide>
        <p15:guide id="2" orient="horz" pos="3041" userDrawn="1">
          <p15:clr>
            <a:srgbClr val="FBAE40"/>
          </p15:clr>
        </p15:guide>
        <p15:guide id="3" pos="957" userDrawn="1">
          <p15:clr>
            <a:srgbClr val="FBAE40"/>
          </p15:clr>
        </p15:guide>
        <p15:guide id="4" orient="horz" pos="2651" userDrawn="1">
          <p15:clr>
            <a:srgbClr val="FBAE40"/>
          </p15:clr>
        </p15:guide>
        <p15:guide id="5" orient="horz" pos="148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 Option 2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1"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solidFill>
                  <a:schemeClr val="bg1"/>
                </a:solidFill>
                <a:latin typeface="+mn-lt"/>
              </a:rPr>
              <a:t>”</a:t>
            </a:r>
          </a:p>
        </p:txBody>
      </p:sp>
      <p:sp>
        <p:nvSpPr>
          <p:cNvPr id="12"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solidFill>
                  <a:schemeClr val="bg1"/>
                </a:solidFill>
                <a:latin typeface="+mn-lt"/>
              </a:rPr>
              <a:t>“</a:t>
            </a:r>
          </a:p>
        </p:txBody>
      </p:sp>
      <p:sp>
        <p:nvSpPr>
          <p:cNvPr id="13"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a:solidFill>
                  <a:schemeClr val="accent2"/>
                </a:solidFill>
                <a:latin typeface="+mn-lt"/>
              </a:defRPr>
            </a:lvl1pPr>
          </a:lstStyle>
          <a:p>
            <a:pPr lvl="0"/>
            <a:r>
              <a:rPr lang="en-US" dirty="0"/>
              <a:t>Author</a:t>
            </a:r>
          </a:p>
        </p:txBody>
      </p:sp>
      <p:sp>
        <p:nvSpPr>
          <p:cNvPr id="10" name="Title 1">
            <a:extLst>
              <a:ext uri="{FF2B5EF4-FFF2-40B4-BE49-F238E27FC236}">
                <a16:creationId xmlns:a16="http://schemas.microsoft.com/office/drawing/2014/main" id="{30154A64-3E18-4B3A-9175-6FA1501DBECA}"/>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2 Monogram</a:t>
            </a:r>
          </a:p>
        </p:txBody>
      </p:sp>
    </p:spTree>
    <p:extLst>
      <p:ext uri="{BB962C8B-B14F-4D97-AF65-F5344CB8AC3E}">
        <p14:creationId xmlns:p14="http://schemas.microsoft.com/office/powerpoint/2010/main" val="1640184657"/>
      </p:ext>
    </p:extLst>
  </p:cSld>
  <p:clrMapOvr>
    <a:masterClrMapping/>
  </p:clrMapOvr>
  <p:extLst>
    <p:ext uri="{DCECCB84-F9BA-43D5-87BE-67443E8EF086}">
      <p15:sldGuideLst xmlns:p15="http://schemas.microsoft.com/office/powerpoint/2012/main">
        <p15:guide id="1" pos="6717" userDrawn="1">
          <p15:clr>
            <a:srgbClr val="FBAE40"/>
          </p15:clr>
        </p15:guide>
        <p15:guide id="2" orient="horz" pos="1474" userDrawn="1">
          <p15:clr>
            <a:srgbClr val="FBAE40"/>
          </p15:clr>
        </p15:guide>
        <p15:guide id="3" orient="horz" pos="2651" userDrawn="1">
          <p15:clr>
            <a:srgbClr val="FBAE40"/>
          </p15:clr>
        </p15:guide>
        <p15:guide id="4" pos="949" userDrawn="1">
          <p15:clr>
            <a:srgbClr val="FBAE40"/>
          </p15:clr>
        </p15:guide>
        <p15:guide id="5" orient="horz" pos="3041"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 Option 2 - Picture Backgroun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1CF17A1-ED95-1C42-BBA5-445814959C5B}"/>
              </a:ext>
            </a:extLst>
          </p:cNvPr>
          <p:cNvSpPr/>
          <p:nvPr userDrawn="1"/>
        </p:nvSpPr>
        <p:spPr>
          <a:xfrm>
            <a:off x="-3"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Box 11">
            <a:extLst>
              <a:ext uri="{FF2B5EF4-FFF2-40B4-BE49-F238E27FC236}">
                <a16:creationId xmlns:a16="http://schemas.microsoft.com/office/drawing/2014/main" id="{1E5C3496-6102-5741-9EDB-99E97DA0343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sp>
        <p:nvSpPr>
          <p:cNvPr id="13"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solidFill>
                  <a:schemeClr val="bg1"/>
                </a:solidFill>
                <a:latin typeface="+mn-lt"/>
              </a:rPr>
              <a:t>”</a:t>
            </a:r>
          </a:p>
        </p:txBody>
      </p:sp>
      <p:sp>
        <p:nvSpPr>
          <p:cNvPr id="14"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solidFill>
                  <a:schemeClr val="bg1"/>
                </a:solidFill>
                <a:latin typeface="+mn-lt"/>
              </a:rPr>
              <a:t>“</a:t>
            </a:r>
          </a:p>
        </p:txBody>
      </p:sp>
      <p:sp>
        <p:nvSpPr>
          <p:cNvPr id="1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a:solidFill>
                  <a:schemeClr val="accent2"/>
                </a:solidFill>
                <a:latin typeface="+mn-lt"/>
              </a:defRPr>
            </a:lvl1pPr>
          </a:lstStyle>
          <a:p>
            <a:pPr lvl="0"/>
            <a:r>
              <a:rPr lang="en-US" dirty="0"/>
              <a:t>Author</a:t>
            </a:r>
          </a:p>
        </p:txBody>
      </p:sp>
      <p:sp>
        <p:nvSpPr>
          <p:cNvPr id="8" name="Title 1">
            <a:extLst>
              <a:ext uri="{FF2B5EF4-FFF2-40B4-BE49-F238E27FC236}">
                <a16:creationId xmlns:a16="http://schemas.microsoft.com/office/drawing/2014/main" id="{93C43EA4-87C9-4342-86BE-4322339295CF}"/>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2 </a:t>
            </a:r>
            <a:br>
              <a:rPr lang="en-US" dirty="0"/>
            </a:br>
            <a:r>
              <a:rPr lang="en-US" dirty="0"/>
              <a:t>Picture Background</a:t>
            </a:r>
          </a:p>
        </p:txBody>
      </p:sp>
    </p:spTree>
    <p:extLst>
      <p:ext uri="{BB962C8B-B14F-4D97-AF65-F5344CB8AC3E}">
        <p14:creationId xmlns:p14="http://schemas.microsoft.com/office/powerpoint/2010/main" val="4222667225"/>
      </p:ext>
    </p:extLst>
  </p:cSld>
  <p:clrMapOvr>
    <a:masterClrMapping/>
  </p:clrMapOvr>
  <p:extLst>
    <p:ext uri="{DCECCB84-F9BA-43D5-87BE-67443E8EF086}">
      <p15:sldGuideLst xmlns:p15="http://schemas.microsoft.com/office/powerpoint/2012/main">
        <p15:guide id="1" pos="957" userDrawn="1">
          <p15:clr>
            <a:srgbClr val="FBAE40"/>
          </p15:clr>
        </p15:guide>
        <p15:guide id="2" orient="horz" pos="2651" userDrawn="1">
          <p15:clr>
            <a:srgbClr val="FBAE40"/>
          </p15:clr>
        </p15:guide>
        <p15:guide id="3" pos="6717" userDrawn="1">
          <p15:clr>
            <a:srgbClr val="FBAE40"/>
          </p15:clr>
        </p15:guide>
        <p15:guide id="4" orient="horz" pos="1474" userDrawn="1">
          <p15:clr>
            <a:srgbClr val="FBAE40"/>
          </p15:clr>
        </p15:guide>
        <p15:guide id="5" orient="horz" pos="304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oryboard – 4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4359731" cy="4308464"/>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Storyboard – 4 Pictures</a:t>
            </a:r>
          </a:p>
        </p:txBody>
      </p:sp>
      <p:sp>
        <p:nvSpPr>
          <p:cNvPr id="15" name="Picture Placeholder 3">
            <a:extLst>
              <a:ext uri="{FF2B5EF4-FFF2-40B4-BE49-F238E27FC236}">
                <a16:creationId xmlns:a16="http://schemas.microsoft.com/office/drawing/2014/main" id="{CC77B04A-66B3-FE4F-8CF2-1B1B16B9343D}"/>
              </a:ext>
            </a:extLst>
          </p:cNvPr>
          <p:cNvSpPr>
            <a:spLocks noGrp="1"/>
          </p:cNvSpPr>
          <p:nvPr>
            <p:ph type="pic" sz="quarter" idx="15"/>
          </p:nvPr>
        </p:nvSpPr>
        <p:spPr>
          <a:xfrm>
            <a:off x="8611569" y="1762739"/>
            <a:ext cx="3044075" cy="4308464"/>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5231793" y="1762745"/>
            <a:ext cx="3044075"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5231793" y="4056004"/>
            <a:ext cx="3044075"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71281563"/>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3820"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1110" userDrawn="1">
          <p15:clr>
            <a:srgbClr val="FBAE40"/>
          </p15:clr>
        </p15:guide>
        <p15:guide id="7" orient="horz" pos="4252" userDrawn="1">
          <p15:clr>
            <a:srgbClr val="FBAE40"/>
          </p15:clr>
        </p15:guide>
        <p15:guide id="8" pos="3083" userDrawn="1">
          <p15:clr>
            <a:srgbClr val="FBAE40"/>
          </p15:clr>
        </p15:guide>
        <p15:guide id="9" pos="3295" userDrawn="1">
          <p15:clr>
            <a:srgbClr val="FBAE40"/>
          </p15:clr>
        </p15:guide>
        <p15:guide id="10" pos="5209" userDrawn="1">
          <p15:clr>
            <a:srgbClr val="FBAE40"/>
          </p15:clr>
        </p15:guide>
        <p15:guide id="11" pos="5421" userDrawn="1">
          <p15:clr>
            <a:srgbClr val="FBAE40"/>
          </p15:clr>
        </p15:guide>
        <p15:guide id="12" orient="horz" pos="2558" userDrawn="1">
          <p15:clr>
            <a:srgbClr val="FBAE40"/>
          </p15:clr>
        </p15:guide>
        <p15:guide id="13" orient="horz" pos="2380" userDrawn="1">
          <p15:clr>
            <a:srgbClr val="FBAE40"/>
          </p15:clr>
        </p15:guide>
        <p15:guide id="14" orient="horz" pos="43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oryboard – 6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2415184" cy="4308464"/>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Storyboard – 6 Pictures</a:t>
            </a:r>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3296889" y="1762745"/>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3296889" y="4056004"/>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267693" y="1762745"/>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1" name="Picture Placeholder 3">
            <a:extLst>
              <a:ext uri="{FF2B5EF4-FFF2-40B4-BE49-F238E27FC236}">
                <a16:creationId xmlns:a16="http://schemas.microsoft.com/office/drawing/2014/main" id="{861B7A5A-FF1D-0348-9380-8CE01CFD5651}"/>
              </a:ext>
            </a:extLst>
          </p:cNvPr>
          <p:cNvSpPr>
            <a:spLocks noGrp="1"/>
          </p:cNvSpPr>
          <p:nvPr>
            <p:ph type="pic" sz="quarter" idx="19"/>
          </p:nvPr>
        </p:nvSpPr>
        <p:spPr>
          <a:xfrm>
            <a:off x="6267693" y="4056004"/>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2" name="Picture Placeholder 3">
            <a:extLst>
              <a:ext uri="{FF2B5EF4-FFF2-40B4-BE49-F238E27FC236}">
                <a16:creationId xmlns:a16="http://schemas.microsoft.com/office/drawing/2014/main" id="{522D17D8-E5FE-8342-ACA9-789AE4B3C597}"/>
              </a:ext>
            </a:extLst>
          </p:cNvPr>
          <p:cNvSpPr>
            <a:spLocks noGrp="1"/>
          </p:cNvSpPr>
          <p:nvPr>
            <p:ph type="pic" sz="quarter" idx="20"/>
          </p:nvPr>
        </p:nvSpPr>
        <p:spPr>
          <a:xfrm>
            <a:off x="9240455" y="1762739"/>
            <a:ext cx="2415184" cy="4308464"/>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663507990"/>
      </p:ext>
    </p:extLst>
  </p:cSld>
  <p:clrMapOvr>
    <a:masterClrMapping/>
  </p:clrMapOvr>
  <p:extLst>
    <p:ext uri="{DCECCB84-F9BA-43D5-87BE-67443E8EF086}">
      <p15:sldGuideLst xmlns:p15="http://schemas.microsoft.com/office/powerpoint/2012/main">
        <p15:guide id="1" orient="horz" pos="2380" userDrawn="1">
          <p15:clr>
            <a:srgbClr val="FBAE40"/>
          </p15:clr>
        </p15:guide>
        <p15:guide id="2" pos="339" userDrawn="1">
          <p15:clr>
            <a:srgbClr val="FBAE40"/>
          </p15:clr>
        </p15:guide>
        <p15:guide id="3" orient="horz" pos="2558" userDrawn="1">
          <p15:clr>
            <a:srgbClr val="FBAE40"/>
          </p15:clr>
        </p15:guide>
        <p15:guide id="4" pos="1855" userDrawn="1">
          <p15:clr>
            <a:srgbClr val="FBAE40"/>
          </p15:clr>
        </p15:guide>
        <p15:guide id="5" pos="2075" userDrawn="1">
          <p15:clr>
            <a:srgbClr val="FBAE40"/>
          </p15:clr>
        </p15:guide>
        <p15:guide id="6" pos="3736" userDrawn="1">
          <p15:clr>
            <a:srgbClr val="FBAE40"/>
          </p15:clr>
        </p15:guide>
        <p15:guide id="7" pos="3947" userDrawn="1">
          <p15:clr>
            <a:srgbClr val="FBAE40"/>
          </p15:clr>
        </p15:guide>
        <p15:guide id="8" pos="5599" userDrawn="1">
          <p15:clr>
            <a:srgbClr val="FBAE40"/>
          </p15:clr>
        </p15:guide>
        <p15:guide id="9" pos="5819"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guide id="13" orient="horz" pos="3820" userDrawn="1">
          <p15:clr>
            <a:srgbClr val="FBAE40"/>
          </p15:clr>
        </p15:guide>
        <p15:guide id="14" orient="horz" pos="4252" userDrawn="1">
          <p15:clr>
            <a:srgbClr val="FBAE40"/>
          </p15:clr>
        </p15:guide>
        <p15:guide id="15" orient="horz" pos="1110" userDrawn="1">
          <p15:clr>
            <a:srgbClr val="FBAE40"/>
          </p15:clr>
        </p15:guide>
        <p15:guide id="16" orient="horz" pos="43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oryboard – 8 Picture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3" y="476722"/>
            <a:ext cx="10638052" cy="768545"/>
          </a:xfrm>
          <a:prstGeom prst="rect">
            <a:avLst/>
          </a:prstGeom>
        </p:spPr>
        <p:txBody>
          <a:bodyPr vert="horz" lIns="0" tIns="0" rIns="0" bIns="0" rtlCol="0" anchor="ctr">
            <a:normAutofit/>
          </a:bodyPr>
          <a:lstStyle>
            <a:lvl1pPr>
              <a:defRPr>
                <a:latin typeface="+mn-lt"/>
              </a:defRPr>
            </a:lvl1pPr>
          </a:lstStyle>
          <a:p>
            <a:r>
              <a:rPr lang="en-US" dirty="0"/>
              <a:t>Storyboard – 8 Pictures</a:t>
            </a:r>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197601" y="1768797"/>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3" name="Picture Placeholder 3">
            <a:extLst>
              <a:ext uri="{FF2B5EF4-FFF2-40B4-BE49-F238E27FC236}">
                <a16:creationId xmlns:a16="http://schemas.microsoft.com/office/drawing/2014/main" id="{01563D09-47DF-B74D-8437-7B3126127A38}"/>
              </a:ext>
            </a:extLst>
          </p:cNvPr>
          <p:cNvSpPr>
            <a:spLocks noGrp="1"/>
          </p:cNvSpPr>
          <p:nvPr>
            <p:ph type="pic" sz="quarter" idx="21"/>
          </p:nvPr>
        </p:nvSpPr>
        <p:spPr>
          <a:xfrm>
            <a:off x="9028221" y="1768797"/>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5" name="Picture Placeholder 3">
            <a:extLst>
              <a:ext uri="{FF2B5EF4-FFF2-40B4-BE49-F238E27FC236}">
                <a16:creationId xmlns:a16="http://schemas.microsoft.com/office/drawing/2014/main" id="{D5C94E7E-765E-4E48-9104-69D3DA709408}"/>
              </a:ext>
            </a:extLst>
          </p:cNvPr>
          <p:cNvSpPr>
            <a:spLocks noGrp="1"/>
          </p:cNvSpPr>
          <p:nvPr>
            <p:ph type="pic" sz="quarter" idx="23"/>
          </p:nvPr>
        </p:nvSpPr>
        <p:spPr>
          <a:xfrm>
            <a:off x="6196361" y="4049051"/>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27" name="Picture Placeholder 3">
            <a:extLst>
              <a:ext uri="{FF2B5EF4-FFF2-40B4-BE49-F238E27FC236}">
                <a16:creationId xmlns:a16="http://schemas.microsoft.com/office/drawing/2014/main" id="{EF87835B-E9A2-5C42-95A4-DE8731A8ADB6}"/>
              </a:ext>
            </a:extLst>
          </p:cNvPr>
          <p:cNvSpPr>
            <a:spLocks noGrp="1"/>
          </p:cNvSpPr>
          <p:nvPr>
            <p:ph type="pic" sz="quarter" idx="25"/>
          </p:nvPr>
        </p:nvSpPr>
        <p:spPr>
          <a:xfrm>
            <a:off x="9028221" y="4049051"/>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3" name="Picture Placeholder 3">
            <a:extLst>
              <a:ext uri="{FF2B5EF4-FFF2-40B4-BE49-F238E27FC236}">
                <a16:creationId xmlns:a16="http://schemas.microsoft.com/office/drawing/2014/main" id="{54898284-5773-2C46-A187-25145849B57B}"/>
              </a:ext>
            </a:extLst>
          </p:cNvPr>
          <p:cNvSpPr>
            <a:spLocks noGrp="1"/>
          </p:cNvSpPr>
          <p:nvPr>
            <p:ph type="pic" sz="quarter" idx="26"/>
          </p:nvPr>
        </p:nvSpPr>
        <p:spPr>
          <a:xfrm>
            <a:off x="3369969" y="1768797"/>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4" name="Picture Placeholder 3">
            <a:extLst>
              <a:ext uri="{FF2B5EF4-FFF2-40B4-BE49-F238E27FC236}">
                <a16:creationId xmlns:a16="http://schemas.microsoft.com/office/drawing/2014/main" id="{D5C94E7E-765E-4E48-9104-69D3DA709408}"/>
              </a:ext>
            </a:extLst>
          </p:cNvPr>
          <p:cNvSpPr>
            <a:spLocks noGrp="1"/>
          </p:cNvSpPr>
          <p:nvPr>
            <p:ph type="pic" sz="quarter" idx="27"/>
          </p:nvPr>
        </p:nvSpPr>
        <p:spPr>
          <a:xfrm>
            <a:off x="3364501" y="4049051"/>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5" name="Picture Placeholder 3">
            <a:extLst>
              <a:ext uri="{FF2B5EF4-FFF2-40B4-BE49-F238E27FC236}">
                <a16:creationId xmlns:a16="http://schemas.microsoft.com/office/drawing/2014/main" id="{54898284-5773-2C46-A187-25145849B57B}"/>
              </a:ext>
            </a:extLst>
          </p:cNvPr>
          <p:cNvSpPr>
            <a:spLocks noGrp="1"/>
          </p:cNvSpPr>
          <p:nvPr>
            <p:ph type="pic" sz="quarter" idx="28"/>
          </p:nvPr>
        </p:nvSpPr>
        <p:spPr>
          <a:xfrm>
            <a:off x="532641" y="1768797"/>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36" name="Picture Placeholder 3">
            <a:extLst>
              <a:ext uri="{FF2B5EF4-FFF2-40B4-BE49-F238E27FC236}">
                <a16:creationId xmlns:a16="http://schemas.microsoft.com/office/drawing/2014/main" id="{D5C94E7E-765E-4E48-9104-69D3DA709408}"/>
              </a:ext>
            </a:extLst>
          </p:cNvPr>
          <p:cNvSpPr>
            <a:spLocks noGrp="1"/>
          </p:cNvSpPr>
          <p:nvPr>
            <p:ph type="pic" sz="quarter" idx="29"/>
          </p:nvPr>
        </p:nvSpPr>
        <p:spPr>
          <a:xfrm>
            <a:off x="532641" y="4049051"/>
            <a:ext cx="2627419" cy="2015205"/>
          </a:xfrm>
        </p:spPr>
        <p:txBody>
          <a:bodyPr/>
          <a:lstStyle>
            <a:lvl1pPr marL="0" indent="0" algn="ctr">
              <a:buNone/>
              <a:defRPr>
                <a:latin typeface="+mn-lt"/>
              </a:defRPr>
            </a:lvl1pPr>
          </a:lstStyle>
          <a:p>
            <a:endParaRPr lang="en-US" dirty="0"/>
          </a:p>
          <a:p>
            <a:endParaRPr lang="en-US" dirty="0"/>
          </a:p>
          <a:p>
            <a:endParaRPr lang="en-US" dirty="0"/>
          </a:p>
          <a:p>
            <a:r>
              <a:rPr lang="en-US" dirty="0"/>
              <a:t>Picture</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648057209"/>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2380" userDrawn="1">
          <p15:clr>
            <a:srgbClr val="FBAE40"/>
          </p15:clr>
        </p15:guide>
        <p15:guide id="3" orient="horz" pos="1110" userDrawn="1">
          <p15:clr>
            <a:srgbClr val="FBAE40"/>
          </p15:clr>
        </p15:guide>
        <p15:guide id="4" orient="horz" pos="3820" userDrawn="1">
          <p15:clr>
            <a:srgbClr val="FBAE40"/>
          </p15:clr>
        </p15:guide>
        <p15:guide id="5" pos="1991" userDrawn="1">
          <p15:clr>
            <a:srgbClr val="FBAE40"/>
          </p15:clr>
        </p15:guide>
        <p15:guide id="6" pos="2119" userDrawn="1">
          <p15:clr>
            <a:srgbClr val="FBAE40"/>
          </p15:clr>
        </p15:guide>
        <p15:guide id="7" pos="3779" userDrawn="1">
          <p15:clr>
            <a:srgbClr val="FBAE40"/>
          </p15:clr>
        </p15:guide>
        <p15:guide id="8" pos="3905" userDrawn="1">
          <p15:clr>
            <a:srgbClr val="FBAE40"/>
          </p15:clr>
        </p15:guide>
        <p15:guide id="11" orient="horz" pos="2550" userDrawn="1">
          <p15:clr>
            <a:srgbClr val="FBAE40"/>
          </p15:clr>
        </p15:guide>
        <p15:guide id="12" pos="7159" userDrawn="1">
          <p15:clr>
            <a:srgbClr val="FBAE40"/>
          </p15:clr>
        </p15:guide>
        <p15:guide id="13" pos="7344" userDrawn="1">
          <p15:clr>
            <a:srgbClr val="FBAE40"/>
          </p15:clr>
        </p15:guide>
        <p15:guide id="14" pos="7039" userDrawn="1">
          <p15:clr>
            <a:srgbClr val="FBAE40"/>
          </p15:clr>
        </p15:guide>
        <p15:guide id="15" orient="horz" pos="4252" userDrawn="1">
          <p15:clr>
            <a:srgbClr val="FBAE40"/>
          </p15:clr>
        </p15:guide>
        <p15:guide id="16" orient="horz" pos="43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us - Option 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Contact us - Option 1</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40894124"/>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1669" userDrawn="1">
          <p15:clr>
            <a:srgbClr val="FBAE40"/>
          </p15:clr>
        </p15:guide>
        <p15:guide id="3" pos="813" userDrawn="1">
          <p15:clr>
            <a:srgbClr val="FBAE40"/>
          </p15:clr>
        </p15:guide>
        <p15:guide id="4" orient="horz" pos="3227" userDrawn="1">
          <p15:clr>
            <a:srgbClr val="FBAE40"/>
          </p15:clr>
        </p15:guide>
        <p15:guide id="5" orient="horz" pos="2948" userDrawn="1">
          <p15:clr>
            <a:srgbClr val="FBAE40"/>
          </p15:clr>
        </p15:guide>
        <p15:guide id="6" orient="horz" pos="2812" userDrawn="1">
          <p15:clr>
            <a:srgbClr val="FBAE40"/>
          </p15:clr>
        </p15:guide>
        <p15:guide id="7" orient="horz" pos="2533" userDrawn="1">
          <p15:clr>
            <a:srgbClr val="FBAE40"/>
          </p15:clr>
        </p15:guide>
        <p15:guide id="8" orient="horz" pos="2414" userDrawn="1">
          <p15:clr>
            <a:srgbClr val="FBAE40"/>
          </p15:clr>
        </p15:guide>
        <p15:guide id="9" orient="horz" pos="2126" userDrawn="1">
          <p15:clr>
            <a:srgbClr val="FBAE40"/>
          </p15:clr>
        </p15:guide>
        <p15:guide id="10" orient="horz" pos="1957" userDrawn="1">
          <p15:clr>
            <a:srgbClr val="FBAE40"/>
          </p15:clr>
        </p15:guide>
        <p15:guide id="11" pos="576" userDrawn="1">
          <p15:clr>
            <a:srgbClr val="FBAE40"/>
          </p15:clr>
        </p15:guide>
        <p15:guide id="12" pos="7159" userDrawn="1">
          <p15:clr>
            <a:srgbClr val="FBAE40"/>
          </p15:clr>
        </p15:guide>
        <p15:guide id="13" pos="7039" userDrawn="1">
          <p15:clr>
            <a:srgbClr val="FBAE40"/>
          </p15:clr>
        </p15:guide>
        <p15:guide id="14" pos="7344" userDrawn="1">
          <p15:clr>
            <a:srgbClr val="FBAE40"/>
          </p15:clr>
        </p15:guide>
        <p15:guide id="15" orient="horz" pos="42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Slide - Gradi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gradFill>
            <a:gsLst>
              <a:gs pos="99000">
                <a:schemeClr val="accent3"/>
              </a:gs>
              <a:gs pos="29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Gradient</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2141620682"/>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2160" userDrawn="1">
          <p15:clr>
            <a:srgbClr val="FBAE40"/>
          </p15:clr>
        </p15:guide>
        <p15:guide id="3" orient="horz" pos="584" userDrawn="1">
          <p15:clr>
            <a:srgbClr val="FBAE40"/>
          </p15:clr>
        </p15:guide>
        <p15:guide id="4" orient="horz" pos="991" userDrawn="1">
          <p15:clr>
            <a:srgbClr val="FBAE40"/>
          </p15:clr>
        </p15:guide>
        <p15:guide id="5" orient="horz" pos="2550" userDrawn="1">
          <p15:clr>
            <a:srgbClr val="FBAE40"/>
          </p15:clr>
        </p15:guide>
        <p15:guide id="6" orient="horz" pos="2744" userDrawn="1">
          <p15:clr>
            <a:srgbClr val="FBAE40"/>
          </p15:clr>
        </p15:guide>
        <p15:guide id="7" pos="624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us - Optio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4FFE8F-3952-B543-A65E-25E368EC850D}"/>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solidFill>
                  <a:schemeClr val="bg1"/>
                </a:solidFill>
                <a:latin typeface="+mn-lt"/>
              </a:defRPr>
            </a:lvl1pPr>
          </a:lstStyle>
          <a:p>
            <a:r>
              <a:rPr lang="en-US" dirty="0"/>
              <a:t>Contact us - Option 2</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26888643"/>
      </p:ext>
    </p:extLst>
  </p:cSld>
  <p:clrMapOvr>
    <a:masterClrMapping/>
  </p:clrMapOvr>
  <p:extLst>
    <p:ext uri="{DCECCB84-F9BA-43D5-87BE-67443E8EF086}">
      <p15:sldGuideLst xmlns:p15="http://schemas.microsoft.com/office/powerpoint/2012/main">
        <p15:guide id="1" orient="horz" pos="2414" userDrawn="1">
          <p15:clr>
            <a:srgbClr val="FBAE40"/>
          </p15:clr>
        </p15:guide>
        <p15:guide id="2" pos="339" userDrawn="1">
          <p15:clr>
            <a:srgbClr val="FBAE40"/>
          </p15:clr>
        </p15:guide>
        <p15:guide id="3" orient="horz" pos="1669" userDrawn="1">
          <p15:clr>
            <a:srgbClr val="FBAE40"/>
          </p15:clr>
        </p15:guide>
        <p15:guide id="4" orient="horz" pos="1957" userDrawn="1">
          <p15:clr>
            <a:srgbClr val="FBAE40"/>
          </p15:clr>
        </p15:guide>
        <p15:guide id="5" orient="horz" pos="2126" userDrawn="1">
          <p15:clr>
            <a:srgbClr val="FBAE40"/>
          </p15:clr>
        </p15:guide>
        <p15:guide id="6" orient="horz" pos="2533" userDrawn="1">
          <p15:clr>
            <a:srgbClr val="FBAE40"/>
          </p15:clr>
        </p15:guide>
        <p15:guide id="7" orient="horz" pos="2812" userDrawn="1">
          <p15:clr>
            <a:srgbClr val="FBAE40"/>
          </p15:clr>
        </p15:guide>
        <p15:guide id="8" orient="horz" pos="2948" userDrawn="1">
          <p15:clr>
            <a:srgbClr val="FBAE40"/>
          </p15:clr>
        </p15:guide>
        <p15:guide id="9" orient="horz" pos="3227" userDrawn="1">
          <p15:clr>
            <a:srgbClr val="FBAE40"/>
          </p15:clr>
        </p15:guide>
        <p15:guide id="10" pos="584" userDrawn="1">
          <p15:clr>
            <a:srgbClr val="FBAE40"/>
          </p15:clr>
        </p15:guide>
        <p15:guide id="11" pos="813" userDrawn="1">
          <p15:clr>
            <a:srgbClr val="FBAE40"/>
          </p15:clr>
        </p15:guide>
        <p15:guide id="12" pos="7039" userDrawn="1">
          <p15:clr>
            <a:srgbClr val="FBAE40"/>
          </p15:clr>
        </p15:guide>
        <p15:guide id="13" orient="horz" pos="440" userDrawn="1">
          <p15:clr>
            <a:srgbClr val="FBAE40"/>
          </p15:clr>
        </p15:guide>
        <p15:guide id="14" orient="horz" pos="4252"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971925203"/>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2550" userDrawn="1">
          <p15:clr>
            <a:srgbClr val="FBAE40"/>
          </p15:clr>
        </p15:guide>
        <p15:guide id="3" orient="horz" pos="991" userDrawn="1">
          <p15:clr>
            <a:srgbClr val="FBAE40"/>
          </p15:clr>
        </p15:guide>
        <p15:guide id="4" orient="horz" pos="584" userDrawn="1">
          <p15:clr>
            <a:srgbClr val="FBAE40"/>
          </p15:clr>
        </p15:guide>
        <p15:guide id="5" pos="624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822887491"/>
      </p:ext>
    </p:extLst>
  </p:cSld>
  <p:clrMapOvr>
    <a:masterClrMapping/>
  </p:clrMapOvr>
  <p:extLst>
    <p:ext uri="{DCECCB84-F9BA-43D5-87BE-67443E8EF086}">
      <p15:sldGuideLst xmlns:p15="http://schemas.microsoft.com/office/powerpoint/2012/main">
        <p15:guide id="1" pos="483" userDrawn="1">
          <p15:clr>
            <a:srgbClr val="FBAE40"/>
          </p15:clr>
        </p15:guide>
        <p15:guide id="3" orient="horz" pos="584" userDrawn="1">
          <p15:clr>
            <a:srgbClr val="FBAE40"/>
          </p15:clr>
        </p15:guide>
        <p15:guide id="4" orient="horz" pos="991" userDrawn="1">
          <p15:clr>
            <a:srgbClr val="FBAE40"/>
          </p15:clr>
        </p15:guide>
        <p15:guide id="5" orient="horz" pos="2558" userDrawn="1">
          <p15:clr>
            <a:srgbClr val="FBAE40"/>
          </p15:clr>
        </p15:guide>
        <p15:guide id="6" pos="62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762551" y="1893768"/>
            <a:ext cx="9149800" cy="3930960"/>
          </a:xfrm>
        </p:spPr>
        <p:txBody>
          <a:bodyPr/>
          <a:lstStyle>
            <a:lvl1pPr marL="457178" indent="-457178">
              <a:lnSpc>
                <a:spcPct val="100000"/>
              </a:lnSpc>
              <a:buClr>
                <a:schemeClr val="accent3"/>
              </a:buClr>
              <a:buFont typeface="+mj-lt"/>
              <a:buAutoNum type="arabicPeriod"/>
              <a:defRPr b="1">
                <a:solidFill>
                  <a:schemeClr val="bg1"/>
                </a:solidFill>
                <a:latin typeface="+mn-lt"/>
              </a:defRPr>
            </a:lvl1pPr>
            <a:lvl2pPr marL="914354" indent="-457178">
              <a:lnSpc>
                <a:spcPct val="100000"/>
              </a:lnSpc>
              <a:buClr>
                <a:schemeClr val="accent3"/>
              </a:buClr>
              <a:buFont typeface="+mj-lt"/>
              <a:buAutoNum type="arabicPeriod"/>
              <a:defRPr b="1">
                <a:solidFill>
                  <a:schemeClr val="bg1"/>
                </a:solidFill>
                <a:latin typeface="+mn-lt"/>
              </a:defRPr>
            </a:lvl2pPr>
            <a:lvl3pPr marL="1257238" indent="-342882">
              <a:lnSpc>
                <a:spcPct val="100000"/>
              </a:lnSpc>
              <a:buClr>
                <a:schemeClr val="accent3"/>
              </a:buClr>
              <a:buFont typeface="+mj-lt"/>
              <a:buAutoNum type="arabicPeriod"/>
              <a:defRPr b="1">
                <a:solidFill>
                  <a:schemeClr val="bg1"/>
                </a:solidFill>
                <a:latin typeface="+mn-lt"/>
              </a:defRPr>
            </a:lvl3pPr>
            <a:lvl4pPr marL="1714414" indent="-342882">
              <a:lnSpc>
                <a:spcPct val="100000"/>
              </a:lnSpc>
              <a:buClr>
                <a:schemeClr val="accent3"/>
              </a:buClr>
              <a:buFont typeface="+mj-lt"/>
              <a:buAutoNum type="arabicPeriod"/>
              <a:defRPr b="1">
                <a:solidFill>
                  <a:schemeClr val="bg1"/>
                </a:solidFill>
              </a:defRPr>
            </a:lvl4pPr>
            <a:lvl5pPr marL="2171592" indent="-342882">
              <a:lnSpc>
                <a:spcPct val="100000"/>
              </a:lnSpc>
              <a:buClr>
                <a:schemeClr val="accent3"/>
              </a:buClr>
              <a:buFont typeface="+mj-lt"/>
              <a:buAutoNum type="arabicPeriod"/>
              <a:defRPr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762553" y="927106"/>
            <a:ext cx="9149799" cy="450031"/>
          </a:xfrm>
          <a:prstGeom prst="rect">
            <a:avLst/>
          </a:prstGeom>
        </p:spPr>
        <p:txBody>
          <a:bodyPr vert="horz" lIns="0" tIns="0" rIns="0" bIns="0" rtlCol="0" anchor="t" anchorCtr="0">
            <a:normAutofit/>
          </a:bodyPr>
          <a:lstStyle>
            <a:lvl1pPr>
              <a:defRPr>
                <a:solidFill>
                  <a:schemeClr val="bg1"/>
                </a:solidFill>
                <a:latin typeface="+mn-lt"/>
              </a:defRPr>
            </a:lvl1pPr>
          </a:lstStyle>
          <a:p>
            <a:r>
              <a:rPr lang="en-US" dirty="0"/>
              <a:t>Table of contents</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762552" y="15960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551" y="6066372"/>
            <a:ext cx="2474976" cy="274997"/>
          </a:xfrm>
          <a:prstGeom prst="rect">
            <a:avLst/>
          </a:prstGeom>
        </p:spPr>
      </p:pic>
      <p:sp>
        <p:nvSpPr>
          <p:cNvPr id="2" name="Footer Placeholder 1"/>
          <p:cNvSpPr>
            <a:spLocks noGrp="1"/>
          </p:cNvSpPr>
          <p:nvPr>
            <p:ph type="ftr" sz="quarter" idx="10"/>
          </p:nvPr>
        </p:nvSpPr>
        <p:spPr>
          <a:xfrm>
            <a:off x="3411355" y="5976244"/>
            <a:ext cx="6500999" cy="365125"/>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spTree>
    <p:extLst>
      <p:ext uri="{BB962C8B-B14F-4D97-AF65-F5344CB8AC3E}">
        <p14:creationId xmlns:p14="http://schemas.microsoft.com/office/powerpoint/2010/main" val="2744981763"/>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915" userDrawn="1">
          <p15:clr>
            <a:srgbClr val="FBAE40"/>
          </p15:clr>
        </p15:guide>
        <p15:guide id="3" orient="horz" pos="1194" userDrawn="1">
          <p15:clr>
            <a:srgbClr val="FBAE40"/>
          </p15:clr>
        </p15:guide>
        <p15:guide id="4" orient="horz" pos="3973" userDrawn="1">
          <p15:clr>
            <a:srgbClr val="FBAE40"/>
          </p15:clr>
        </p15:guide>
        <p15:guide id="5" pos="6244" userDrawn="1">
          <p15:clr>
            <a:srgbClr val="FBAE40"/>
          </p15:clr>
        </p15:guide>
        <p15:guide id="6" orient="horz" pos="5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3261" y="2730355"/>
            <a:ext cx="4621423" cy="307748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10638053" cy="768545"/>
          </a:xfrm>
          <a:prstGeom prst="rect">
            <a:avLst/>
          </a:prstGeom>
        </p:spPr>
        <p:txBody>
          <a:bodyPr vert="horz" lIns="0" tIns="0" rIns="0" bIns="0" rtlCol="0" anchor="ctr">
            <a:normAutofit/>
          </a:bodyPr>
          <a:lstStyle>
            <a:lvl1pPr>
              <a:defRPr>
                <a:latin typeface="+mn-lt"/>
              </a:defRPr>
            </a:lvl1pPr>
          </a:lstStyle>
          <a:p>
            <a:r>
              <a:rPr lang="en-US" dirty="0"/>
              <a:t>Executive Summary</a:t>
            </a:r>
          </a:p>
        </p:txBody>
      </p:sp>
      <p:sp>
        <p:nvSpPr>
          <p:cNvPr id="5" name="Rectangle 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1" name="Text Placeholder 2">
            <a:extLst>
              <a:ext uri="{FF2B5EF4-FFF2-40B4-BE49-F238E27FC236}">
                <a16:creationId xmlns:a16="http://schemas.microsoft.com/office/drawing/2014/main" id="{FCF1CCBC-343B-CD4F-BF3E-3463406E4A60}"/>
              </a:ext>
            </a:extLst>
          </p:cNvPr>
          <p:cNvSpPr>
            <a:spLocks noGrp="1"/>
          </p:cNvSpPr>
          <p:nvPr>
            <p:ph type="body" sz="quarter" idx="14" hasCustomPrompt="1"/>
          </p:nvPr>
        </p:nvSpPr>
        <p:spPr>
          <a:xfrm>
            <a:off x="1013259" y="2174380"/>
            <a:ext cx="4621420" cy="435426"/>
          </a:xfrm>
        </p:spPr>
        <p:txBody>
          <a:bodyPr/>
          <a:lstStyle>
            <a:lvl1pPr marL="0" indent="0" algn="l">
              <a:buNone/>
              <a:defRPr b="1">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Introduction</a:t>
            </a:r>
          </a:p>
        </p:txBody>
      </p:sp>
      <p:cxnSp>
        <p:nvCxnSpPr>
          <p:cNvPr id="13" name="Straight Connector 12">
            <a:extLst>
              <a:ext uri="{FF2B5EF4-FFF2-40B4-BE49-F238E27FC236}">
                <a16:creationId xmlns:a16="http://schemas.microsoft.com/office/drawing/2014/main" id="{2F53A1AF-5960-D84C-9B0A-309532AD9D0A}"/>
              </a:ext>
            </a:extLst>
          </p:cNvPr>
          <p:cNvCxnSpPr>
            <a:cxnSpLocks/>
          </p:cNvCxnSpPr>
          <p:nvPr userDrawn="1"/>
        </p:nvCxnSpPr>
        <p:spPr>
          <a:xfrm>
            <a:off x="6096000" y="2222627"/>
            <a:ext cx="0" cy="3585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0F1FEA-C095-9C41-AF49-B3244A7C633B}"/>
              </a:ext>
            </a:extLst>
          </p:cNvPr>
          <p:cNvSpPr>
            <a:spLocks noGrp="1"/>
          </p:cNvSpPr>
          <p:nvPr>
            <p:ph idx="15"/>
          </p:nvPr>
        </p:nvSpPr>
        <p:spPr>
          <a:xfrm>
            <a:off x="6557325" y="2730355"/>
            <a:ext cx="4621423" cy="307748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479F181-696D-A344-9BE8-D865710349BC}"/>
              </a:ext>
            </a:extLst>
          </p:cNvPr>
          <p:cNvSpPr>
            <a:spLocks noGrp="1"/>
          </p:cNvSpPr>
          <p:nvPr>
            <p:ph type="body" sz="quarter" idx="16" hasCustomPrompt="1"/>
          </p:nvPr>
        </p:nvSpPr>
        <p:spPr>
          <a:xfrm>
            <a:off x="6557322" y="2174380"/>
            <a:ext cx="4621420" cy="435426"/>
          </a:xfrm>
        </p:spPr>
        <p:txBody>
          <a:bodyPr/>
          <a:lstStyle>
            <a:lvl1pPr marL="0" indent="0" algn="l">
              <a:buNone/>
              <a:defRPr b="1">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Objectives</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929436559"/>
      </p:ext>
    </p:extLst>
  </p:cSld>
  <p:clrMapOvr>
    <a:masterClrMapping/>
  </p:clrMapOvr>
  <p:extLst>
    <p:ext uri="{DCECCB84-F9BA-43D5-87BE-67443E8EF086}">
      <p15:sldGuideLst xmlns:p15="http://schemas.microsoft.com/office/powerpoint/2012/main">
        <p15:guide id="1" orient="horz" pos="1720" userDrawn="1">
          <p15:clr>
            <a:srgbClr val="FBAE40"/>
          </p15:clr>
        </p15:guide>
        <p15:guide id="2" pos="339" userDrawn="1">
          <p15:clr>
            <a:srgbClr val="FBAE40"/>
          </p15:clr>
        </p15:guide>
        <p15:guide id="4" pos="3837" userDrawn="1">
          <p15:clr>
            <a:srgbClr val="FBAE40"/>
          </p15:clr>
        </p15:guide>
        <p15:guide id="5" pos="7159" userDrawn="1">
          <p15:clr>
            <a:srgbClr val="FBAE40"/>
          </p15:clr>
        </p15:guide>
        <p15:guide id="6" pos="7225" userDrawn="1">
          <p15:clr>
            <a:srgbClr val="FBAE40"/>
          </p15:clr>
        </p15:guide>
        <p15:guide id="7" orient="horz" pos="4252" userDrawn="1">
          <p15:clr>
            <a:srgbClr val="FBAE40"/>
          </p15:clr>
        </p15:guide>
        <p15:guide id="8" orient="horz" pos="1372" userDrawn="1">
          <p15:clr>
            <a:srgbClr val="FBAE40"/>
          </p15:clr>
        </p15:guide>
        <p15:guide id="9" pos="635" userDrawn="1">
          <p15:clr>
            <a:srgbClr val="FBAE40"/>
          </p15:clr>
        </p15:guide>
        <p15:guide id="10" pos="3549" userDrawn="1">
          <p15:clr>
            <a:srgbClr val="FBAE40"/>
          </p15:clr>
        </p15:guide>
        <p15:guide id="11" pos="4135" userDrawn="1">
          <p15:clr>
            <a:srgbClr val="FBAE40"/>
          </p15:clr>
        </p15:guide>
        <p15:guide id="12" pos="7039" userDrawn="1">
          <p15:clr>
            <a:srgbClr val="FBAE40"/>
          </p15:clr>
        </p15:guide>
        <p15:guide id="13" orient="horz" pos="3659" userDrawn="1">
          <p15:clr>
            <a:srgbClr val="FBAE40"/>
          </p15:clr>
        </p15:guide>
        <p15:guide id="14" orient="horz" pos="4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a:latin typeface="+mn-lt"/>
              </a:defRPr>
            </a:lvl1pPr>
          </a:lstStyle>
          <a:p>
            <a:r>
              <a:rPr lang="en-US" dirty="0"/>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67890458"/>
      </p:ext>
    </p:extLst>
  </p:cSld>
  <p:clrMapOvr>
    <a:masterClrMapping/>
  </p:clrMapOvr>
  <p:extLst>
    <p:ext uri="{DCECCB84-F9BA-43D5-87BE-67443E8EF086}">
      <p15:sldGuideLst xmlns:p15="http://schemas.microsoft.com/office/powerpoint/2012/main">
        <p15:guide id="1" pos="7159" userDrawn="1">
          <p15:clr>
            <a:srgbClr val="FBAE40"/>
          </p15:clr>
        </p15:guide>
        <p15:guide id="2" orient="horz" pos="436" userDrawn="1">
          <p15:clr>
            <a:srgbClr val="FBAE40"/>
          </p15:clr>
        </p15:guide>
        <p15:guide id="3" pos="339" userDrawn="1">
          <p15:clr>
            <a:srgbClr val="FBAE40"/>
          </p15:clr>
        </p15:guide>
        <p15:guide id="5" pos="7344" userDrawn="1">
          <p15:clr>
            <a:srgbClr val="FBAE40"/>
          </p15:clr>
        </p15:guide>
        <p15:guide id="6" orient="horz" pos="1033" userDrawn="1">
          <p15:clr>
            <a:srgbClr val="FBAE40"/>
          </p15:clr>
        </p15:guide>
        <p15:guide id="7" orient="horz" pos="3778" userDrawn="1">
          <p15:clr>
            <a:srgbClr val="FBAE40"/>
          </p15:clr>
        </p15:guide>
        <p15:guide id="8" orient="horz" pos="4252" userDrawn="1">
          <p15:clr>
            <a:srgbClr val="FBAE40"/>
          </p15:clr>
        </p15:guide>
        <p15:guide id="9" pos="70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IN"/>
              <a:t>DEPARTMENT OF ELECTRICAL AND COMPUTER ENGINEERING</a:t>
            </a: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63263737"/>
      </p:ext>
    </p:extLst>
  </p:cSld>
  <p:clrMapOvr>
    <a:masterClrMapping/>
  </p:clrMapOvr>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orient="horz" pos="3778" userDrawn="1">
          <p15:clr>
            <a:srgbClr val="FBAE40"/>
          </p15:clr>
        </p15:guide>
        <p15:guide id="4" orient="horz" pos="1033" userDrawn="1">
          <p15:clr>
            <a:srgbClr val="FBAE40"/>
          </p15:clr>
        </p15:guide>
        <p15:guide id="5" orient="horz" pos="432" userDrawn="1">
          <p15:clr>
            <a:srgbClr val="FBAE40"/>
          </p15:clr>
        </p15:guide>
        <p15:guide id="6" pos="7344" userDrawn="1">
          <p15:clr>
            <a:srgbClr val="FBAE40"/>
          </p15:clr>
        </p15:guide>
        <p15:guide id="7" pos="3685" userDrawn="1">
          <p15:clr>
            <a:srgbClr val="FBAE40"/>
          </p15:clr>
        </p15:guide>
        <p15:guide id="8" pos="3999" userDrawn="1">
          <p15:clr>
            <a:srgbClr val="FBAE40"/>
          </p15:clr>
        </p15:guide>
        <p15:guide id="9" pos="7159" userDrawn="1">
          <p15:clr>
            <a:srgbClr val="FBAE40"/>
          </p15:clr>
        </p15:guide>
        <p15:guide id="10" pos="70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CD225-A513-DC4E-A674-AF41913CE661}"/>
              </a:ext>
            </a:extLst>
          </p:cNvPr>
          <p:cNvSpPr>
            <a:spLocks noGrp="1"/>
          </p:cNvSpPr>
          <p:nvPr>
            <p:ph type="title"/>
          </p:nvPr>
        </p:nvSpPr>
        <p:spPr>
          <a:xfrm>
            <a:off x="536360" y="476722"/>
            <a:ext cx="10573597" cy="768545"/>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CB951A1-488D-7348-8268-C07AC9E26B32}"/>
              </a:ext>
            </a:extLst>
          </p:cNvPr>
          <p:cNvSpPr>
            <a:spLocks noGrp="1"/>
          </p:cNvSpPr>
          <p:nvPr>
            <p:ph type="body" idx="1"/>
          </p:nvPr>
        </p:nvSpPr>
        <p:spPr>
          <a:xfrm>
            <a:off x="536361" y="1645670"/>
            <a:ext cx="11119283"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953269" y="6356356"/>
            <a:ext cx="628547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DEPARTMENT OF ELECTRICAL AND COMPUTER ENGINEERING</a:t>
            </a:r>
            <a:endParaRPr lang="en-GB"/>
          </a:p>
        </p:txBody>
      </p:sp>
    </p:spTree>
    <p:extLst>
      <p:ext uri="{BB962C8B-B14F-4D97-AF65-F5344CB8AC3E}">
        <p14:creationId xmlns:p14="http://schemas.microsoft.com/office/powerpoint/2010/main" val="3533860507"/>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3" r:id="rId3"/>
    <p:sldLayoutId id="2147483698" r:id="rId4"/>
    <p:sldLayoutId id="2147483700" r:id="rId5"/>
    <p:sldLayoutId id="2147483657" r:id="rId6"/>
    <p:sldLayoutId id="2147483694" r:id="rId7"/>
    <p:sldLayoutId id="2147483650" r:id="rId8"/>
    <p:sldLayoutId id="2147483652" r:id="rId9"/>
    <p:sldLayoutId id="2147483660" r:id="rId10"/>
    <p:sldLayoutId id="2147483661" r:id="rId11"/>
    <p:sldLayoutId id="2147483662" r:id="rId12"/>
    <p:sldLayoutId id="2147483663" r:id="rId13"/>
    <p:sldLayoutId id="2147483664" r:id="rId14"/>
    <p:sldLayoutId id="2147483656" r:id="rId15"/>
    <p:sldLayoutId id="2147483651" r:id="rId16"/>
    <p:sldLayoutId id="2147483655" r:id="rId17"/>
    <p:sldLayoutId id="2147483658" r:id="rId18"/>
    <p:sldLayoutId id="2147483665" r:id="rId19"/>
    <p:sldLayoutId id="2147483667" r:id="rId20"/>
    <p:sldLayoutId id="2147483666" r:id="rId21"/>
    <p:sldLayoutId id="2147483668" r:id="rId22"/>
    <p:sldLayoutId id="2147483669" r:id="rId23"/>
    <p:sldLayoutId id="2147483670" r:id="rId24"/>
    <p:sldLayoutId id="2147483671" r:id="rId25"/>
    <p:sldLayoutId id="2147483672" r:id="rId26"/>
    <p:sldLayoutId id="2147483673" r:id="rId27"/>
    <p:sldLayoutId id="2147483678" r:id="rId28"/>
    <p:sldLayoutId id="2147483679" r:id="rId29"/>
    <p:sldLayoutId id="2147483680" r:id="rId30"/>
    <p:sldLayoutId id="2147483697" r:id="rId31"/>
    <p:sldLayoutId id="2147483701" r:id="rId32"/>
    <p:sldLayoutId id="2147483702" r:id="rId33"/>
    <p:sldLayoutId id="2147483705" r:id="rId34"/>
    <p:sldLayoutId id="2147483703" r:id="rId35"/>
    <p:sldLayoutId id="2147483704" r:id="rId36"/>
    <p:sldLayoutId id="2147483681" r:id="rId37"/>
    <p:sldLayoutId id="2147483682" r:id="rId38"/>
    <p:sldLayoutId id="2147483683" r:id="rId39"/>
    <p:sldLayoutId id="2147483684" r:id="rId40"/>
    <p:sldLayoutId id="2147483659" r:id="rId41"/>
    <p:sldLayoutId id="2147483695" r:id="rId42"/>
    <p:sldLayoutId id="2147483685" r:id="rId43"/>
    <p:sldLayoutId id="2147483686" r:id="rId44"/>
    <p:sldLayoutId id="2147483696" r:id="rId45"/>
    <p:sldLayoutId id="2147483687" r:id="rId46"/>
    <p:sldLayoutId id="2147483688" r:id="rId47"/>
    <p:sldLayoutId id="2147483689" r:id="rId48"/>
    <p:sldLayoutId id="2147483690" r:id="rId49"/>
    <p:sldLayoutId id="2147483691" r:id="rId50"/>
    <p:sldLayoutId id="2147483692" r:id="rId51"/>
    <p:sldLayoutId id="2147483693" r:id="rId52"/>
  </p:sldLayoutIdLst>
  <p:hf sldNum="0" hdr="0" dt="0"/>
  <p:txStyles>
    <p:titleStyle>
      <a:lvl1pPr algn="l" defTabSz="914354" rtl="0" eaLnBrk="1" latinLnBrk="0" hangingPunct="1">
        <a:lnSpc>
          <a:spcPct val="90000"/>
        </a:lnSpc>
        <a:spcBef>
          <a:spcPct val="0"/>
        </a:spcBef>
        <a:buNone/>
        <a:defRPr sz="3600" b="1" kern="1200">
          <a:solidFill>
            <a:schemeClr val="accent1"/>
          </a:solidFill>
          <a:latin typeface="Proxima Nova Rg" panose="02000506030000020004" pitchFamily="50" charset="0"/>
          <a:ea typeface="+mj-ea"/>
          <a:cs typeface="+mj-cs"/>
        </a:defRPr>
      </a:lvl1pPr>
    </p:titleStyle>
    <p:bodyStyle>
      <a:lvl1pPr marL="228589" indent="-228589" algn="l" defTabSz="914354"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766" indent="-228589" algn="l" defTabSz="914354"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2942" indent="-228589" algn="l" defTabSz="914354"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120"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298"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F87C-4136-0C4E-9D80-20B66480ADFB}"/>
              </a:ext>
            </a:extLst>
          </p:cNvPr>
          <p:cNvSpPr>
            <a:spLocks noGrp="1"/>
          </p:cNvSpPr>
          <p:nvPr>
            <p:ph type="ctrTitle"/>
          </p:nvPr>
        </p:nvSpPr>
        <p:spPr>
          <a:xfrm>
            <a:off x="1524000" y="1464455"/>
            <a:ext cx="9144000" cy="1408252"/>
          </a:xfrm>
        </p:spPr>
        <p:txBody>
          <a:bodyPr>
            <a:normAutofit/>
          </a:bodyPr>
          <a:lstStyle/>
          <a:p>
            <a:pPr algn="ctr"/>
            <a:r>
              <a:rPr lang="en-IN" sz="4000" dirty="0"/>
              <a:t>EE697</a:t>
            </a:r>
            <a:br>
              <a:rPr lang="en-IN" sz="4000" b="0" dirty="0"/>
            </a:br>
            <a:r>
              <a:rPr lang="en-IN" sz="4000" dirty="0"/>
              <a:t>Graduate Project</a:t>
            </a:r>
            <a:endParaRPr lang="en-US" sz="4000" dirty="0"/>
          </a:p>
        </p:txBody>
      </p:sp>
      <p:sp>
        <p:nvSpPr>
          <p:cNvPr id="4" name="Subtitle 2">
            <a:extLst>
              <a:ext uri="{FF2B5EF4-FFF2-40B4-BE49-F238E27FC236}">
                <a16:creationId xmlns:a16="http://schemas.microsoft.com/office/drawing/2014/main" id="{4D6F3B4E-28B9-413B-8278-8C50C5A7AB3B}"/>
              </a:ext>
            </a:extLst>
          </p:cNvPr>
          <p:cNvSpPr>
            <a:spLocks noGrp="1"/>
          </p:cNvSpPr>
          <p:nvPr>
            <p:ph type="subTitle" idx="1"/>
          </p:nvPr>
        </p:nvSpPr>
        <p:spPr>
          <a:xfrm>
            <a:off x="1524000" y="3157412"/>
            <a:ext cx="9144000" cy="1655763"/>
          </a:xfrm>
        </p:spPr>
        <p:txBody>
          <a:bodyPr>
            <a:normAutofit/>
          </a:bodyPr>
          <a:lstStyle/>
          <a:p>
            <a:pPr algn="ctr"/>
            <a:r>
              <a:rPr lang="en-US" sz="4400" b="1" dirty="0"/>
              <a:t>Image Caption Generation using Transfer learning</a:t>
            </a:r>
          </a:p>
        </p:txBody>
      </p:sp>
      <p:sp>
        <p:nvSpPr>
          <p:cNvPr id="3" name="TextBox 2">
            <a:extLst>
              <a:ext uri="{FF2B5EF4-FFF2-40B4-BE49-F238E27FC236}">
                <a16:creationId xmlns:a16="http://schemas.microsoft.com/office/drawing/2014/main" id="{A2B03259-3E9E-4275-B9CD-AEBD9872DAA5}"/>
              </a:ext>
            </a:extLst>
          </p:cNvPr>
          <p:cNvSpPr txBox="1"/>
          <p:nvPr/>
        </p:nvSpPr>
        <p:spPr>
          <a:xfrm>
            <a:off x="338203" y="5943600"/>
            <a:ext cx="4824663" cy="369332"/>
          </a:xfrm>
          <a:prstGeom prst="rect">
            <a:avLst/>
          </a:prstGeom>
          <a:noFill/>
        </p:spPr>
        <p:txBody>
          <a:bodyPr wrap="square" rtlCol="0">
            <a:spAutoFit/>
          </a:bodyPr>
          <a:lstStyle/>
          <a:p>
            <a:r>
              <a:rPr lang="en-US" dirty="0">
                <a:solidFill>
                  <a:schemeClr val="bg1"/>
                </a:solidFill>
              </a:rPr>
              <a:t>Manish Shetty</a:t>
            </a:r>
          </a:p>
        </p:txBody>
      </p:sp>
      <p:sp>
        <p:nvSpPr>
          <p:cNvPr id="5" name="TextBox 4">
            <a:extLst>
              <a:ext uri="{FF2B5EF4-FFF2-40B4-BE49-F238E27FC236}">
                <a16:creationId xmlns:a16="http://schemas.microsoft.com/office/drawing/2014/main" id="{64944F21-B946-489D-9C2C-316F190ECCE6}"/>
              </a:ext>
            </a:extLst>
          </p:cNvPr>
          <p:cNvSpPr txBox="1"/>
          <p:nvPr/>
        </p:nvSpPr>
        <p:spPr>
          <a:xfrm>
            <a:off x="338203" y="5010411"/>
            <a:ext cx="11624153" cy="369332"/>
          </a:xfrm>
          <a:prstGeom prst="rect">
            <a:avLst/>
          </a:prstGeom>
          <a:noFill/>
        </p:spPr>
        <p:txBody>
          <a:bodyPr wrap="square" rtlCol="0">
            <a:spAutoFit/>
          </a:bodyPr>
          <a:lstStyle/>
          <a:p>
            <a:r>
              <a:rPr lang="en-US" dirty="0">
                <a:solidFill>
                  <a:schemeClr val="bg1"/>
                </a:solidFill>
              </a:rPr>
              <a:t>Under the guidance of Dr. Leon Jololian, Associate Chair, Dept. of Electrical and Computer Engineering</a:t>
            </a:r>
          </a:p>
        </p:txBody>
      </p:sp>
    </p:spTree>
    <p:extLst>
      <p:ext uri="{BB962C8B-B14F-4D97-AF65-F5344CB8AC3E}">
        <p14:creationId xmlns:p14="http://schemas.microsoft.com/office/powerpoint/2010/main" val="98467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IN"/>
              <a:t>DEPARTMENT OF ELECTRICAL AND COMPUTER ENGINEERING</a:t>
            </a:r>
            <a:endParaRPr lang="en-GB"/>
          </a:p>
        </p:txBody>
      </p:sp>
      <p:sp>
        <p:nvSpPr>
          <p:cNvPr id="11" name="Content Placeholder 10">
            <a:extLst>
              <a:ext uri="{FF2B5EF4-FFF2-40B4-BE49-F238E27FC236}">
                <a16:creationId xmlns:a16="http://schemas.microsoft.com/office/drawing/2014/main" id="{484302B3-72EB-447D-BFD2-C79A2309DCCE}"/>
              </a:ext>
            </a:extLst>
          </p:cNvPr>
          <p:cNvSpPr>
            <a:spLocks noGrp="1"/>
          </p:cNvSpPr>
          <p:nvPr>
            <p:ph idx="1"/>
          </p:nvPr>
        </p:nvSpPr>
        <p:spPr>
          <a:xfrm>
            <a:off x="536360" y="247245"/>
            <a:ext cx="11025163" cy="1744393"/>
          </a:xfrm>
        </p:spPr>
        <p:txBody>
          <a:bodyPr>
            <a:normAutofit/>
          </a:bodyPr>
          <a:lstStyle/>
          <a:p>
            <a:r>
              <a:rPr lang="en-IN" sz="1800" dirty="0">
                <a:latin typeface="Times New Roman" panose="02020603050405020304" pitchFamily="18" charset="0"/>
                <a:cs typeface="Times New Roman" panose="02020603050405020304" pitchFamily="18" charset="0"/>
              </a:rPr>
              <a:t>A dense layer processes this extracted feature and produce a 256 element image representation.</a:t>
            </a:r>
          </a:p>
          <a:p>
            <a:r>
              <a:rPr lang="en-IN" sz="1800" dirty="0">
                <a:latin typeface="Times New Roman" panose="02020603050405020304" pitchFamily="18" charset="0"/>
                <a:cs typeface="Times New Roman" panose="02020603050405020304" pitchFamily="18" charset="0"/>
              </a:rPr>
              <a:t>The input text descriptions are fed to an embedding layer which has a pre-defined length of 34 words. </a:t>
            </a:r>
          </a:p>
          <a:p>
            <a:r>
              <a:rPr lang="en-IN" sz="1800" dirty="0">
                <a:latin typeface="Times New Roman" panose="02020603050405020304" pitchFamily="18" charset="0"/>
                <a:cs typeface="Times New Roman" panose="02020603050405020304" pitchFamily="18" charset="0"/>
              </a:rPr>
              <a:t>The output from the embedding layer is given to LSTM which produces a 256 element vector. </a:t>
            </a:r>
          </a:p>
          <a:p>
            <a:r>
              <a:rPr lang="en-IN" sz="1800" dirty="0">
                <a:latin typeface="Times New Roman" panose="02020603050405020304" pitchFamily="18" charset="0"/>
                <a:cs typeface="Times New Roman" panose="02020603050405020304" pitchFamily="18" charset="0"/>
              </a:rPr>
              <a:t>A dropout rate of 50% is used to reduce the overfitting of the training dataset. </a:t>
            </a:r>
          </a:p>
        </p:txBody>
      </p:sp>
      <p:sp>
        <p:nvSpPr>
          <p:cNvPr id="5" name="Content Placeholder 10">
            <a:extLst>
              <a:ext uri="{FF2B5EF4-FFF2-40B4-BE49-F238E27FC236}">
                <a16:creationId xmlns:a16="http://schemas.microsoft.com/office/drawing/2014/main" id="{C9297E08-FF98-4147-A03A-E76EB3496D65}"/>
              </a:ext>
            </a:extLst>
          </p:cNvPr>
          <p:cNvSpPr txBox="1">
            <a:spLocks/>
          </p:cNvSpPr>
          <p:nvPr/>
        </p:nvSpPr>
        <p:spPr>
          <a:xfrm>
            <a:off x="536361" y="1890242"/>
            <a:ext cx="5876966" cy="4197407"/>
          </a:xfrm>
          <a:prstGeom prst="rect">
            <a:avLst/>
          </a:prstGeom>
        </p:spPr>
        <p:txBody>
          <a:bodyPr vert="horz" lIns="0" tIns="0" rIns="0" bIns="0" rtlCol="0">
            <a:normAutofit/>
          </a:bodyPr>
          <a:lstStyle>
            <a:lvl1pPr marL="342900" indent="-342900" algn="l" defTabSz="914354" rtl="0" eaLnBrk="1" latinLnBrk="0" hangingPunct="1">
              <a:lnSpc>
                <a:spcPct val="100000"/>
              </a:lnSpc>
              <a:spcBef>
                <a:spcPts val="1000"/>
              </a:spcBef>
              <a:buClr>
                <a:srgbClr val="006241"/>
              </a:buClr>
              <a:buFont typeface="Arial" panose="020B0604020202020204" pitchFamily="34" charset="0"/>
              <a:buChar char="•"/>
              <a:defRPr sz="2400" kern="1200">
                <a:solidFill>
                  <a:schemeClr val="tx1"/>
                </a:solidFill>
                <a:latin typeface="+mn-lt"/>
                <a:ea typeface="+mn-ea"/>
                <a:cs typeface="+mn-cs"/>
              </a:defRPr>
            </a:lvl1pPr>
            <a:lvl2pPr marL="800078" indent="-342900" algn="l" defTabSz="914354" rtl="0" eaLnBrk="1" latinLnBrk="0" hangingPunct="1">
              <a:lnSpc>
                <a:spcPct val="100000"/>
              </a:lnSpc>
              <a:spcBef>
                <a:spcPts val="500"/>
              </a:spcBef>
              <a:buClr>
                <a:srgbClr val="006241"/>
              </a:buClr>
              <a:buFont typeface="Arial" panose="020B0604020202020204" pitchFamily="34" charset="0"/>
              <a:buChar char="•"/>
              <a:defRPr sz="2000" kern="1200">
                <a:solidFill>
                  <a:schemeClr val="tx1"/>
                </a:solidFill>
                <a:latin typeface="+mn-lt"/>
                <a:ea typeface="+mn-ea"/>
                <a:cs typeface="+mn-cs"/>
              </a:defRPr>
            </a:lvl2pPr>
            <a:lvl3pPr marL="1200104" indent="-285750" algn="l" defTabSz="914354" rtl="0" eaLnBrk="1" latinLnBrk="0" hangingPunct="1">
              <a:lnSpc>
                <a:spcPct val="100000"/>
              </a:lnSpc>
              <a:spcBef>
                <a:spcPts val="500"/>
              </a:spcBef>
              <a:buClr>
                <a:srgbClr val="006241"/>
              </a:buClr>
              <a:buFont typeface="Arial" panose="020B0604020202020204" pitchFamily="34" charset="0"/>
              <a:buChar char="•"/>
              <a:defRPr sz="1800" kern="1200">
                <a:solidFill>
                  <a:schemeClr val="tx1"/>
                </a:solidFill>
                <a:latin typeface="+mn-lt"/>
                <a:ea typeface="+mn-ea"/>
                <a:cs typeface="+mn-cs"/>
              </a:defRPr>
            </a:lvl3pPr>
            <a:lvl4pPr marL="1657282"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4pPr>
            <a:lvl5pPr marL="2114459"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latin typeface="Times New Roman" panose="02020603050405020304" pitchFamily="18" charset="0"/>
              <a:cs typeface="Times New Roman" panose="02020603050405020304" pitchFamily="18" charset="0"/>
            </a:endParaRPr>
          </a:p>
        </p:txBody>
      </p:sp>
      <p:pic>
        <p:nvPicPr>
          <p:cNvPr id="6" name="Picture 5" descr="Table&#10;&#10;Description automatically generated">
            <a:extLst>
              <a:ext uri="{FF2B5EF4-FFF2-40B4-BE49-F238E27FC236}">
                <a16:creationId xmlns:a16="http://schemas.microsoft.com/office/drawing/2014/main" id="{48AF73DE-7028-4871-BECC-8D61F2588952}"/>
              </a:ext>
            </a:extLst>
          </p:cNvPr>
          <p:cNvPicPr>
            <a:picLocks noChangeAspect="1"/>
          </p:cNvPicPr>
          <p:nvPr/>
        </p:nvPicPr>
        <p:blipFill rotWithShape="1">
          <a:blip r:embed="rId2"/>
          <a:srcRect r="16739"/>
          <a:stretch/>
        </p:blipFill>
        <p:spPr>
          <a:xfrm>
            <a:off x="6538586" y="2086746"/>
            <a:ext cx="5486693" cy="3607667"/>
          </a:xfrm>
          <a:prstGeom prst="rect">
            <a:avLst/>
          </a:prstGeom>
        </p:spPr>
      </p:pic>
      <p:sp>
        <p:nvSpPr>
          <p:cNvPr id="10" name="Content Placeholder 10">
            <a:extLst>
              <a:ext uri="{FF2B5EF4-FFF2-40B4-BE49-F238E27FC236}">
                <a16:creationId xmlns:a16="http://schemas.microsoft.com/office/drawing/2014/main" id="{250F9ABB-B5A4-40B4-A535-812483393D55}"/>
              </a:ext>
            </a:extLst>
          </p:cNvPr>
          <p:cNvSpPr txBox="1">
            <a:spLocks/>
          </p:cNvSpPr>
          <p:nvPr/>
        </p:nvSpPr>
        <p:spPr>
          <a:xfrm>
            <a:off x="536362" y="1927741"/>
            <a:ext cx="5876966" cy="4197407"/>
          </a:xfrm>
          <a:prstGeom prst="rect">
            <a:avLst/>
          </a:prstGeom>
        </p:spPr>
        <p:txBody>
          <a:bodyPr vert="horz" lIns="0" tIns="0" rIns="0" bIns="0" rtlCol="0">
            <a:normAutofit/>
          </a:bodyPr>
          <a:lstStyle>
            <a:lvl1pPr marL="342900" indent="-342900" algn="l" defTabSz="914354" rtl="0" eaLnBrk="1" latinLnBrk="0" hangingPunct="1">
              <a:lnSpc>
                <a:spcPct val="100000"/>
              </a:lnSpc>
              <a:spcBef>
                <a:spcPts val="1000"/>
              </a:spcBef>
              <a:buClr>
                <a:srgbClr val="006241"/>
              </a:buClr>
              <a:buFont typeface="Arial" panose="020B0604020202020204" pitchFamily="34" charset="0"/>
              <a:buChar char="•"/>
              <a:defRPr sz="2400" kern="1200">
                <a:solidFill>
                  <a:schemeClr val="tx1"/>
                </a:solidFill>
                <a:latin typeface="+mn-lt"/>
                <a:ea typeface="+mn-ea"/>
                <a:cs typeface="+mn-cs"/>
              </a:defRPr>
            </a:lvl1pPr>
            <a:lvl2pPr marL="800078" indent="-342900" algn="l" defTabSz="914354" rtl="0" eaLnBrk="1" latinLnBrk="0" hangingPunct="1">
              <a:lnSpc>
                <a:spcPct val="100000"/>
              </a:lnSpc>
              <a:spcBef>
                <a:spcPts val="500"/>
              </a:spcBef>
              <a:buClr>
                <a:srgbClr val="006241"/>
              </a:buClr>
              <a:buFont typeface="Arial" panose="020B0604020202020204" pitchFamily="34" charset="0"/>
              <a:buChar char="•"/>
              <a:defRPr sz="2000" kern="1200">
                <a:solidFill>
                  <a:schemeClr val="tx1"/>
                </a:solidFill>
                <a:latin typeface="+mn-lt"/>
                <a:ea typeface="+mn-ea"/>
                <a:cs typeface="+mn-cs"/>
              </a:defRPr>
            </a:lvl2pPr>
            <a:lvl3pPr marL="1200104" indent="-285750" algn="l" defTabSz="914354" rtl="0" eaLnBrk="1" latinLnBrk="0" hangingPunct="1">
              <a:lnSpc>
                <a:spcPct val="100000"/>
              </a:lnSpc>
              <a:spcBef>
                <a:spcPts val="500"/>
              </a:spcBef>
              <a:buClr>
                <a:srgbClr val="006241"/>
              </a:buClr>
              <a:buFont typeface="Arial" panose="020B0604020202020204" pitchFamily="34" charset="0"/>
              <a:buChar char="•"/>
              <a:defRPr sz="1800" kern="1200">
                <a:solidFill>
                  <a:schemeClr val="tx1"/>
                </a:solidFill>
                <a:latin typeface="+mn-lt"/>
                <a:ea typeface="+mn-ea"/>
                <a:cs typeface="+mn-cs"/>
              </a:defRPr>
            </a:lvl3pPr>
            <a:lvl4pPr marL="1657282"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4pPr>
            <a:lvl5pPr marL="2114459"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latin typeface="Times New Roman" panose="02020603050405020304" pitchFamily="18" charset="0"/>
                <a:cs typeface="Times New Roman" panose="02020603050405020304" pitchFamily="18" charset="0"/>
              </a:rPr>
              <a:t>The outputs from both input model are merged by a decoder using an addition operation. </a:t>
            </a:r>
          </a:p>
          <a:p>
            <a:r>
              <a:rPr lang="en-IN" sz="1800" dirty="0">
                <a:latin typeface="Times New Roman" panose="02020603050405020304" pitchFamily="18" charset="0"/>
                <a:cs typeface="Times New Roman" panose="02020603050405020304" pitchFamily="18" charset="0"/>
              </a:rPr>
              <a:t>The output from the decoder is fed to a dense 256 neuron layer and then to a final dense layer which makes a </a:t>
            </a:r>
            <a:r>
              <a:rPr lang="en-IN" sz="1800" dirty="0" err="1">
                <a:latin typeface="Times New Roman" panose="02020603050405020304" pitchFamily="18" charset="0"/>
                <a:cs typeface="Times New Roman" panose="02020603050405020304" pitchFamily="18" charset="0"/>
              </a:rPr>
              <a:t>softmax</a:t>
            </a:r>
            <a:r>
              <a:rPr lang="en-IN" sz="1800" dirty="0">
                <a:latin typeface="Times New Roman" panose="02020603050405020304" pitchFamily="18" charset="0"/>
                <a:cs typeface="Times New Roman" panose="02020603050405020304" pitchFamily="18" charset="0"/>
              </a:rPr>
              <a:t> prediction of the caption.</a:t>
            </a:r>
          </a:p>
          <a:p>
            <a:r>
              <a:rPr lang="en-IN" sz="1800" dirty="0">
                <a:latin typeface="Times New Roman" panose="02020603050405020304" pitchFamily="18" charset="0"/>
                <a:cs typeface="Times New Roman" panose="02020603050405020304" pitchFamily="18" charset="0"/>
              </a:rPr>
              <a:t>Figure 5 gives the general idea of the layers in the Image captioning model.</a:t>
            </a:r>
          </a:p>
          <a:p>
            <a:r>
              <a:rPr lang="en-IN" sz="1800" dirty="0">
                <a:latin typeface="Times New Roman" panose="02020603050405020304" pitchFamily="18" charset="0"/>
                <a:cs typeface="Times New Roman" panose="02020603050405020304" pitchFamily="18" charset="0"/>
              </a:rPr>
              <a:t>The model is trained for 6 epochs to obtain maximum performance from the model.</a:t>
            </a:r>
          </a:p>
          <a:p>
            <a:r>
              <a:rPr lang="en-IN" sz="1800" dirty="0">
                <a:latin typeface="Times New Roman" panose="02020603050405020304" pitchFamily="18" charset="0"/>
                <a:cs typeface="Times New Roman" panose="02020603050405020304" pitchFamily="18" charset="0"/>
              </a:rPr>
              <a:t>The model with the lowest loss value is used in generating caption for a new image. </a:t>
            </a:r>
          </a:p>
          <a:p>
            <a:endParaRPr lang="en-IN" sz="1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DD15A01-20BD-4765-B4B2-BCAA10D86595}"/>
              </a:ext>
            </a:extLst>
          </p:cNvPr>
          <p:cNvSpPr txBox="1"/>
          <p:nvPr/>
        </p:nvSpPr>
        <p:spPr>
          <a:xfrm>
            <a:off x="6638795" y="5812077"/>
            <a:ext cx="5210827"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5 Image captioning model summary</a:t>
            </a:r>
          </a:p>
        </p:txBody>
      </p:sp>
    </p:spTree>
    <p:extLst>
      <p:ext uri="{BB962C8B-B14F-4D97-AF65-F5344CB8AC3E}">
        <p14:creationId xmlns:p14="http://schemas.microsoft.com/office/powerpoint/2010/main" val="1835144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IN"/>
              <a:t>DEPARTMENT OF ELECTRICAL AND COMPUTER ENGINEERING</a:t>
            </a:r>
            <a:endParaRPr lang="en-GB"/>
          </a:p>
        </p:txBody>
      </p:sp>
      <p:sp>
        <p:nvSpPr>
          <p:cNvPr id="11" name="Content Placeholder 10">
            <a:extLst>
              <a:ext uri="{FF2B5EF4-FFF2-40B4-BE49-F238E27FC236}">
                <a16:creationId xmlns:a16="http://schemas.microsoft.com/office/drawing/2014/main" id="{484302B3-72EB-447D-BFD2-C79A2309DCCE}"/>
              </a:ext>
            </a:extLst>
          </p:cNvPr>
          <p:cNvSpPr>
            <a:spLocks noGrp="1"/>
          </p:cNvSpPr>
          <p:nvPr>
            <p:ph idx="1"/>
          </p:nvPr>
        </p:nvSpPr>
        <p:spPr>
          <a:xfrm>
            <a:off x="536360" y="247245"/>
            <a:ext cx="11025163" cy="5652514"/>
          </a:xfrm>
        </p:spPr>
        <p:txBody>
          <a:bodyPr>
            <a:normAutofit/>
          </a:bodyPr>
          <a:lstStyle/>
          <a:p>
            <a:r>
              <a:rPr lang="en-IN" sz="1800" dirty="0">
                <a:latin typeface="Times New Roman" panose="02020603050405020304" pitchFamily="18" charset="0"/>
                <a:cs typeface="Times New Roman" panose="02020603050405020304" pitchFamily="18" charset="0"/>
              </a:rPr>
              <a:t>The quality of the caption generated by the trained model is evaluated using a metric  Bilingual Evaluation Understudy Score (BLEU).</a:t>
            </a:r>
          </a:p>
          <a:p>
            <a:r>
              <a:rPr lang="en-IN" sz="1800" dirty="0">
                <a:latin typeface="Times New Roman" panose="02020603050405020304" pitchFamily="18" charset="0"/>
                <a:cs typeface="Times New Roman" panose="02020603050405020304" pitchFamily="18" charset="0"/>
              </a:rPr>
              <a:t>It is implemented using python’s Natural Language Toolkit Library (NLTK).</a:t>
            </a:r>
          </a:p>
          <a:p>
            <a:r>
              <a:rPr lang="en-IN" sz="1800" dirty="0">
                <a:latin typeface="Times New Roman" panose="02020603050405020304" pitchFamily="18" charset="0"/>
                <a:cs typeface="Times New Roman" panose="02020603050405020304" pitchFamily="18" charset="0"/>
              </a:rPr>
              <a:t>It evaluates the caption generated by the trained model against a set of reference sentences.</a:t>
            </a:r>
          </a:p>
          <a:p>
            <a:r>
              <a:rPr lang="en-IN" sz="1800" dirty="0">
                <a:latin typeface="Times New Roman" panose="02020603050405020304" pitchFamily="18" charset="0"/>
                <a:cs typeface="Times New Roman" panose="02020603050405020304" pitchFamily="18" charset="0"/>
              </a:rPr>
              <a:t>A score closer to 1.0 is a good result and a score closer to 0.0 is a bad result.</a:t>
            </a:r>
          </a:p>
          <a:p>
            <a:r>
              <a:rPr lang="en-IN" sz="1800" dirty="0">
                <a:latin typeface="Times New Roman" panose="02020603050405020304" pitchFamily="18" charset="0"/>
                <a:cs typeface="Times New Roman" panose="02020603050405020304" pitchFamily="18" charset="0"/>
              </a:rPr>
              <a:t>The following BLEU scores were obtained for the trained model which had a low loss:</a:t>
            </a:r>
          </a:p>
          <a:p>
            <a:pPr lvl="1"/>
            <a:r>
              <a:rPr lang="x-none" sz="1800" dirty="0">
                <a:latin typeface="Times New Roman" panose="02020603050405020304" pitchFamily="18" charset="0"/>
                <a:cs typeface="Times New Roman" panose="02020603050405020304" pitchFamily="18" charset="0"/>
              </a:rPr>
              <a:t>BLEU-1: 0.559516</a:t>
            </a:r>
            <a:endParaRPr lang="en-US" sz="1800" dirty="0">
              <a:latin typeface="Times New Roman" panose="02020603050405020304" pitchFamily="18" charset="0"/>
              <a:cs typeface="Times New Roman" panose="02020603050405020304" pitchFamily="18" charset="0"/>
            </a:endParaRPr>
          </a:p>
          <a:p>
            <a:pPr lvl="1"/>
            <a:r>
              <a:rPr lang="x-none" sz="1800" dirty="0">
                <a:latin typeface="Times New Roman" panose="02020603050405020304" pitchFamily="18" charset="0"/>
                <a:cs typeface="Times New Roman" panose="02020603050405020304" pitchFamily="18" charset="0"/>
              </a:rPr>
              <a:t>BLEU-2: 0.308131 </a:t>
            </a:r>
            <a:endParaRPr lang="en-US" sz="1800" dirty="0">
              <a:latin typeface="Times New Roman" panose="02020603050405020304" pitchFamily="18" charset="0"/>
              <a:cs typeface="Times New Roman" panose="02020603050405020304" pitchFamily="18" charset="0"/>
            </a:endParaRPr>
          </a:p>
          <a:p>
            <a:pPr lvl="1"/>
            <a:r>
              <a:rPr lang="x-none" sz="1800" dirty="0">
                <a:latin typeface="Times New Roman" panose="02020603050405020304" pitchFamily="18" charset="0"/>
                <a:cs typeface="Times New Roman" panose="02020603050405020304" pitchFamily="18" charset="0"/>
              </a:rPr>
              <a:t>BLEU-3: 0.208197 </a:t>
            </a:r>
            <a:endParaRPr lang="en-US" sz="1800" dirty="0">
              <a:latin typeface="Times New Roman" panose="02020603050405020304" pitchFamily="18" charset="0"/>
              <a:cs typeface="Times New Roman" panose="02020603050405020304" pitchFamily="18" charset="0"/>
            </a:endParaRPr>
          </a:p>
          <a:p>
            <a:pPr lvl="1"/>
            <a:r>
              <a:rPr lang="x-none" sz="1800" dirty="0">
                <a:latin typeface="Times New Roman" panose="02020603050405020304" pitchFamily="18" charset="0"/>
                <a:cs typeface="Times New Roman" panose="02020603050405020304" pitchFamily="18" charset="0"/>
              </a:rPr>
              <a:t>BLEU-4: 0.094835</a:t>
            </a: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5" name="Content Placeholder 10">
            <a:extLst>
              <a:ext uri="{FF2B5EF4-FFF2-40B4-BE49-F238E27FC236}">
                <a16:creationId xmlns:a16="http://schemas.microsoft.com/office/drawing/2014/main" id="{C9297E08-FF98-4147-A03A-E76EB3496D65}"/>
              </a:ext>
            </a:extLst>
          </p:cNvPr>
          <p:cNvSpPr txBox="1">
            <a:spLocks/>
          </p:cNvSpPr>
          <p:nvPr/>
        </p:nvSpPr>
        <p:spPr>
          <a:xfrm>
            <a:off x="536361" y="1890242"/>
            <a:ext cx="5876966" cy="4197407"/>
          </a:xfrm>
          <a:prstGeom prst="rect">
            <a:avLst/>
          </a:prstGeom>
        </p:spPr>
        <p:txBody>
          <a:bodyPr vert="horz" lIns="0" tIns="0" rIns="0" bIns="0" rtlCol="0">
            <a:normAutofit/>
          </a:bodyPr>
          <a:lstStyle>
            <a:lvl1pPr marL="342900" indent="-342900" algn="l" defTabSz="914354" rtl="0" eaLnBrk="1" latinLnBrk="0" hangingPunct="1">
              <a:lnSpc>
                <a:spcPct val="100000"/>
              </a:lnSpc>
              <a:spcBef>
                <a:spcPts val="1000"/>
              </a:spcBef>
              <a:buClr>
                <a:srgbClr val="006241"/>
              </a:buClr>
              <a:buFont typeface="Arial" panose="020B0604020202020204" pitchFamily="34" charset="0"/>
              <a:buChar char="•"/>
              <a:defRPr sz="2400" kern="1200">
                <a:solidFill>
                  <a:schemeClr val="tx1"/>
                </a:solidFill>
                <a:latin typeface="+mn-lt"/>
                <a:ea typeface="+mn-ea"/>
                <a:cs typeface="+mn-cs"/>
              </a:defRPr>
            </a:lvl1pPr>
            <a:lvl2pPr marL="800078" indent="-342900" algn="l" defTabSz="914354" rtl="0" eaLnBrk="1" latinLnBrk="0" hangingPunct="1">
              <a:lnSpc>
                <a:spcPct val="100000"/>
              </a:lnSpc>
              <a:spcBef>
                <a:spcPts val="500"/>
              </a:spcBef>
              <a:buClr>
                <a:srgbClr val="006241"/>
              </a:buClr>
              <a:buFont typeface="Arial" panose="020B0604020202020204" pitchFamily="34" charset="0"/>
              <a:buChar char="•"/>
              <a:defRPr sz="2000" kern="1200">
                <a:solidFill>
                  <a:schemeClr val="tx1"/>
                </a:solidFill>
                <a:latin typeface="+mn-lt"/>
                <a:ea typeface="+mn-ea"/>
                <a:cs typeface="+mn-cs"/>
              </a:defRPr>
            </a:lvl2pPr>
            <a:lvl3pPr marL="1200104" indent="-285750" algn="l" defTabSz="914354" rtl="0" eaLnBrk="1" latinLnBrk="0" hangingPunct="1">
              <a:lnSpc>
                <a:spcPct val="100000"/>
              </a:lnSpc>
              <a:spcBef>
                <a:spcPts val="500"/>
              </a:spcBef>
              <a:buClr>
                <a:srgbClr val="006241"/>
              </a:buClr>
              <a:buFont typeface="Arial" panose="020B0604020202020204" pitchFamily="34" charset="0"/>
              <a:buChar char="•"/>
              <a:defRPr sz="1800" kern="1200">
                <a:solidFill>
                  <a:schemeClr val="tx1"/>
                </a:solidFill>
                <a:latin typeface="+mn-lt"/>
                <a:ea typeface="+mn-ea"/>
                <a:cs typeface="+mn-cs"/>
              </a:defRPr>
            </a:lvl3pPr>
            <a:lvl4pPr marL="1657282"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4pPr>
            <a:lvl5pPr marL="2114459"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223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E92E51-3FE4-4588-8279-5204953F17C9}"/>
              </a:ext>
            </a:extLst>
          </p:cNvPr>
          <p:cNvSpPr>
            <a:spLocks noGrp="1"/>
          </p:cNvSpPr>
          <p:nvPr>
            <p:ph idx="1"/>
          </p:nvPr>
        </p:nvSpPr>
        <p:spPr>
          <a:xfrm>
            <a:off x="536361" y="955186"/>
            <a:ext cx="11025162" cy="2188847"/>
          </a:xfrm>
        </p:spPr>
        <p:txBody>
          <a:bodyPr>
            <a:normAutofit/>
          </a:bodyPr>
          <a:lstStyle/>
          <a:p>
            <a:pPr algn="just"/>
            <a:r>
              <a:rPr lang="en-IN" sz="1800" dirty="0">
                <a:latin typeface="Times New Roman" panose="02020603050405020304" pitchFamily="18" charset="0"/>
                <a:cs typeface="Times New Roman" panose="02020603050405020304" pitchFamily="18" charset="0"/>
              </a:rPr>
              <a:t>The feature extraction function of the VGG16 model is redesigned to extract the feature from a single photo. </a:t>
            </a:r>
          </a:p>
          <a:p>
            <a:pPr algn="just"/>
            <a:r>
              <a:rPr lang="en-IN" sz="1800" dirty="0">
                <a:latin typeface="Times New Roman" panose="02020603050405020304" pitchFamily="18" charset="0"/>
                <a:cs typeface="Times New Roman" panose="02020603050405020304" pitchFamily="18" charset="0"/>
              </a:rPr>
              <a:t>A single image is fed to the model which then generates a caption.</a:t>
            </a:r>
          </a:p>
          <a:p>
            <a:pPr algn="just"/>
            <a:r>
              <a:rPr lang="en-IN" sz="1800" dirty="0">
                <a:latin typeface="Times New Roman" panose="02020603050405020304" pitchFamily="18" charset="0"/>
                <a:cs typeface="Times New Roman" panose="02020603050405020304" pitchFamily="18" charset="0"/>
              </a:rPr>
              <a:t>Figure 6 shows the caption generated for an image in the test dataset in the Flickr8k dataset.</a:t>
            </a:r>
          </a:p>
          <a:p>
            <a:pPr algn="just"/>
            <a:r>
              <a:rPr lang="en-IN" sz="1800" dirty="0">
                <a:latin typeface="Times New Roman" panose="02020603050405020304" pitchFamily="18" charset="0"/>
                <a:cs typeface="Times New Roman" panose="02020603050405020304" pitchFamily="18" charset="0"/>
              </a:rPr>
              <a:t>Figure 7 and Figure 8 shows the generated caption for a new image which is used to test the accuracy of the model.</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2B196CD0-1428-4D1E-BF05-24856261A15A}"/>
              </a:ext>
            </a:extLst>
          </p:cNvPr>
          <p:cNvSpPr>
            <a:spLocks noGrp="1"/>
          </p:cNvSpPr>
          <p:nvPr>
            <p:ph type="title"/>
          </p:nvPr>
        </p:nvSpPr>
        <p:spPr>
          <a:xfrm>
            <a:off x="536360" y="190005"/>
            <a:ext cx="6368531" cy="768545"/>
          </a:xfrm>
        </p:spPr>
        <p:txBody>
          <a:bodyPr/>
          <a:lstStyle/>
          <a:p>
            <a:r>
              <a:rPr lang="en-US" dirty="0">
                <a:solidFill>
                  <a:schemeClr val="tx1"/>
                </a:solidFill>
                <a:latin typeface="Times New Roman" panose="02020603050405020304" pitchFamily="18" charset="0"/>
                <a:cs typeface="Times New Roman" panose="02020603050405020304" pitchFamily="18" charset="0"/>
              </a:rPr>
              <a:t>4. Results</a:t>
            </a:r>
          </a:p>
        </p:txBody>
      </p:sp>
      <p:sp>
        <p:nvSpPr>
          <p:cNvPr id="5" name="Footer Placeholder 4">
            <a:extLst>
              <a:ext uri="{FF2B5EF4-FFF2-40B4-BE49-F238E27FC236}">
                <a16:creationId xmlns:a16="http://schemas.microsoft.com/office/drawing/2014/main" id="{7B348C23-74F2-4AC0-867D-0437FCBE3045}"/>
              </a:ext>
            </a:extLst>
          </p:cNvPr>
          <p:cNvSpPr>
            <a:spLocks noGrp="1"/>
          </p:cNvSpPr>
          <p:nvPr>
            <p:ph type="ftr" sz="quarter" idx="10"/>
          </p:nvPr>
        </p:nvSpPr>
        <p:spPr>
          <a:xfrm>
            <a:off x="3751383" y="6502713"/>
            <a:ext cx="6471140" cy="208250"/>
          </a:xfrm>
        </p:spPr>
        <p:txBody>
          <a:bodyPr/>
          <a:lstStyle/>
          <a:p>
            <a:r>
              <a:rPr lang="en-IN"/>
              <a:t>DEPARTMENT OF ELECTRICAL AND COMPUTER ENGINEERING</a:t>
            </a:r>
            <a:endParaRPr lang="en-GB"/>
          </a:p>
        </p:txBody>
      </p:sp>
      <p:pic>
        <p:nvPicPr>
          <p:cNvPr id="15" name="Picture 14">
            <a:extLst>
              <a:ext uri="{FF2B5EF4-FFF2-40B4-BE49-F238E27FC236}">
                <a16:creationId xmlns:a16="http://schemas.microsoft.com/office/drawing/2014/main" id="{90345FD7-733E-42E8-84B6-297FEF1A52D1}"/>
              </a:ext>
            </a:extLst>
          </p:cNvPr>
          <p:cNvPicPr>
            <a:picLocks noChangeAspect="1"/>
          </p:cNvPicPr>
          <p:nvPr/>
        </p:nvPicPr>
        <p:blipFill>
          <a:blip r:embed="rId3"/>
          <a:stretch>
            <a:fillRect/>
          </a:stretch>
        </p:blipFill>
        <p:spPr>
          <a:xfrm>
            <a:off x="536361" y="3216056"/>
            <a:ext cx="4791744" cy="2867425"/>
          </a:xfrm>
          <a:prstGeom prst="rect">
            <a:avLst/>
          </a:prstGeom>
        </p:spPr>
      </p:pic>
      <p:pic>
        <p:nvPicPr>
          <p:cNvPr id="17" name="Picture 16">
            <a:extLst>
              <a:ext uri="{FF2B5EF4-FFF2-40B4-BE49-F238E27FC236}">
                <a16:creationId xmlns:a16="http://schemas.microsoft.com/office/drawing/2014/main" id="{D5839BD0-8EA4-4FE9-853B-E9B3A7FE8178}"/>
              </a:ext>
            </a:extLst>
          </p:cNvPr>
          <p:cNvPicPr>
            <a:picLocks noChangeAspect="1"/>
          </p:cNvPicPr>
          <p:nvPr/>
        </p:nvPicPr>
        <p:blipFill rotWithShape="1">
          <a:blip r:embed="rId4"/>
          <a:srcRect b="8765"/>
          <a:stretch/>
        </p:blipFill>
        <p:spPr>
          <a:xfrm>
            <a:off x="6583728" y="3144033"/>
            <a:ext cx="5071911" cy="2900944"/>
          </a:xfrm>
          <a:prstGeom prst="rect">
            <a:avLst/>
          </a:prstGeom>
        </p:spPr>
      </p:pic>
      <p:sp>
        <p:nvSpPr>
          <p:cNvPr id="18" name="TextBox 17">
            <a:extLst>
              <a:ext uri="{FF2B5EF4-FFF2-40B4-BE49-F238E27FC236}">
                <a16:creationId xmlns:a16="http://schemas.microsoft.com/office/drawing/2014/main" id="{3E1746C8-F19C-4E93-BB9F-F73132693276}"/>
              </a:ext>
            </a:extLst>
          </p:cNvPr>
          <p:cNvSpPr txBox="1"/>
          <p:nvPr/>
        </p:nvSpPr>
        <p:spPr>
          <a:xfrm>
            <a:off x="536361" y="6083481"/>
            <a:ext cx="479174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6 Caption generated for image in test dataset</a:t>
            </a:r>
          </a:p>
        </p:txBody>
      </p:sp>
      <p:sp>
        <p:nvSpPr>
          <p:cNvPr id="19" name="TextBox 18">
            <a:extLst>
              <a:ext uri="{FF2B5EF4-FFF2-40B4-BE49-F238E27FC236}">
                <a16:creationId xmlns:a16="http://schemas.microsoft.com/office/drawing/2014/main" id="{9C8CC4C9-8921-466B-9CD1-8C23BB2AEF56}"/>
              </a:ext>
            </a:extLst>
          </p:cNvPr>
          <p:cNvSpPr txBox="1"/>
          <p:nvPr/>
        </p:nvSpPr>
        <p:spPr>
          <a:xfrm>
            <a:off x="6583728" y="6048710"/>
            <a:ext cx="479174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7 Caption generated for a random image</a:t>
            </a:r>
          </a:p>
        </p:txBody>
      </p:sp>
    </p:spTree>
    <p:extLst>
      <p:ext uri="{BB962C8B-B14F-4D97-AF65-F5344CB8AC3E}">
        <p14:creationId xmlns:p14="http://schemas.microsoft.com/office/powerpoint/2010/main" val="397436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a:xfrm>
            <a:off x="536362" y="254627"/>
            <a:ext cx="6334338" cy="5833352"/>
          </a:xfrm>
        </p:spPr>
        <p:txBody>
          <a:bodyPr>
            <a:normAutofit/>
          </a:bodyPr>
          <a:lstStyle/>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loss of the model improves with each epoch. </a:t>
            </a:r>
          </a:p>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Figure 9 shows the accuracy and the loss value performance of the trained model in each epoch.</a:t>
            </a:r>
          </a:p>
          <a:p>
            <a:pPr marL="342900" indent="-34290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accuracy of the trained model increases with each epoch. In contrary to the accuracy the loss value decreases with each epoch. </a:t>
            </a:r>
          </a:p>
          <a:p>
            <a:pPr marL="342900" indent="-34290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At the end of the 6th epoch, the accuracy of the trained model was 31% and the loss value was 3.31. </a:t>
            </a:r>
            <a:endParaRPr lang="en-US" sz="1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0"/>
          </p:nvPr>
        </p:nvSpPr>
        <p:spPr/>
        <p:txBody>
          <a:bodyPr/>
          <a:lstStyle/>
          <a:p>
            <a:r>
              <a:rPr lang="en-IN"/>
              <a:t>DEPARTMENT OF ELECTRICAL AND COMPUTER ENGINEERING</a:t>
            </a:r>
            <a:endParaRPr lang="en-GB"/>
          </a:p>
        </p:txBody>
      </p:sp>
      <p:pic>
        <p:nvPicPr>
          <p:cNvPr id="17" name="Picture 16">
            <a:extLst>
              <a:ext uri="{FF2B5EF4-FFF2-40B4-BE49-F238E27FC236}">
                <a16:creationId xmlns:a16="http://schemas.microsoft.com/office/drawing/2014/main" id="{9C575FA6-5AAD-4CC1-B93E-C23B4B2E2D6D}"/>
              </a:ext>
            </a:extLst>
          </p:cNvPr>
          <p:cNvPicPr>
            <a:picLocks noChangeAspect="1"/>
          </p:cNvPicPr>
          <p:nvPr/>
        </p:nvPicPr>
        <p:blipFill>
          <a:blip r:embed="rId3"/>
          <a:srcRect/>
          <a:stretch/>
        </p:blipFill>
        <p:spPr>
          <a:xfrm>
            <a:off x="6986953" y="2804506"/>
            <a:ext cx="4901190" cy="3244571"/>
          </a:xfrm>
          <a:prstGeom prst="rect">
            <a:avLst/>
          </a:prstGeom>
        </p:spPr>
      </p:pic>
      <p:pic>
        <p:nvPicPr>
          <p:cNvPr id="19" name="Picture 18">
            <a:extLst>
              <a:ext uri="{FF2B5EF4-FFF2-40B4-BE49-F238E27FC236}">
                <a16:creationId xmlns:a16="http://schemas.microsoft.com/office/drawing/2014/main" id="{7E75327B-2888-4804-A8C6-F5DEC5649CB3}"/>
              </a:ext>
            </a:extLst>
          </p:cNvPr>
          <p:cNvPicPr>
            <a:picLocks noChangeAspect="1"/>
          </p:cNvPicPr>
          <p:nvPr/>
        </p:nvPicPr>
        <p:blipFill rotWithShape="1">
          <a:blip r:embed="rId4"/>
          <a:srcRect b="9040"/>
          <a:stretch/>
        </p:blipFill>
        <p:spPr>
          <a:xfrm>
            <a:off x="7866345" y="147037"/>
            <a:ext cx="3703715" cy="2182804"/>
          </a:xfrm>
          <a:prstGeom prst="rect">
            <a:avLst/>
          </a:prstGeom>
        </p:spPr>
      </p:pic>
      <p:sp>
        <p:nvSpPr>
          <p:cNvPr id="2" name="TextBox 1">
            <a:extLst>
              <a:ext uri="{FF2B5EF4-FFF2-40B4-BE49-F238E27FC236}">
                <a16:creationId xmlns:a16="http://schemas.microsoft.com/office/drawing/2014/main" id="{AECF58F9-9C77-4450-95F0-BFE6A5889153}"/>
              </a:ext>
            </a:extLst>
          </p:cNvPr>
          <p:cNvSpPr txBox="1"/>
          <p:nvPr/>
        </p:nvSpPr>
        <p:spPr>
          <a:xfrm>
            <a:off x="7866345" y="2428674"/>
            <a:ext cx="3703715"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8 Caption generated for a new image</a:t>
            </a:r>
          </a:p>
        </p:txBody>
      </p:sp>
      <p:sp>
        <p:nvSpPr>
          <p:cNvPr id="3" name="TextBox 2">
            <a:extLst>
              <a:ext uri="{FF2B5EF4-FFF2-40B4-BE49-F238E27FC236}">
                <a16:creationId xmlns:a16="http://schemas.microsoft.com/office/drawing/2014/main" id="{9A305D77-4160-48C2-B3D0-54D89D7CA1A4}"/>
              </a:ext>
            </a:extLst>
          </p:cNvPr>
          <p:cNvSpPr txBox="1"/>
          <p:nvPr/>
        </p:nvSpPr>
        <p:spPr>
          <a:xfrm>
            <a:off x="7114784" y="6087979"/>
            <a:ext cx="4773359"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9 accuracy vs epoch and loss vs epoch plot</a:t>
            </a:r>
          </a:p>
        </p:txBody>
      </p:sp>
    </p:spTree>
    <p:extLst>
      <p:ext uri="{BB962C8B-B14F-4D97-AF65-F5344CB8AC3E}">
        <p14:creationId xmlns:p14="http://schemas.microsoft.com/office/powerpoint/2010/main" val="270205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879C1BA-AB4E-43B5-8040-8896A54FDC20}"/>
              </a:ext>
            </a:extLst>
          </p:cNvPr>
          <p:cNvSpPr>
            <a:spLocks noGrp="1"/>
          </p:cNvSpPr>
          <p:nvPr>
            <p:ph type="title"/>
          </p:nvPr>
        </p:nvSpPr>
        <p:spPr>
          <a:xfrm>
            <a:off x="358561" y="210105"/>
            <a:ext cx="10636464" cy="768545"/>
          </a:xfrm>
        </p:spPr>
        <p:txBody>
          <a:bodyPr/>
          <a:lstStyle/>
          <a:p>
            <a:r>
              <a:rPr lang="en-US" dirty="0">
                <a:solidFill>
                  <a:schemeClr val="tx1"/>
                </a:solidFill>
                <a:latin typeface="Times New Roman" panose="02020603050405020304" pitchFamily="18" charset="0"/>
                <a:cs typeface="Times New Roman" panose="02020603050405020304" pitchFamily="18" charset="0"/>
              </a:rPr>
              <a:t>5. Conclusion and Future Works</a:t>
            </a:r>
          </a:p>
        </p:txBody>
      </p:sp>
      <p:sp>
        <p:nvSpPr>
          <p:cNvPr id="8" name="Footer Placeholder 7"/>
          <p:cNvSpPr>
            <a:spLocks noGrp="1"/>
          </p:cNvSpPr>
          <p:nvPr>
            <p:ph type="ftr" sz="quarter" idx="10"/>
          </p:nvPr>
        </p:nvSpPr>
        <p:spPr/>
        <p:txBody>
          <a:bodyPr/>
          <a:lstStyle/>
          <a:p>
            <a:r>
              <a:rPr lang="en-IN"/>
              <a:t>DEPARTMENT OF ELECTRICAL AND COMPUTER ENGINEERING</a:t>
            </a:r>
            <a:endParaRPr lang="en-GB"/>
          </a:p>
        </p:txBody>
      </p:sp>
      <p:sp>
        <p:nvSpPr>
          <p:cNvPr id="12" name="Content Placeholder 1">
            <a:extLst>
              <a:ext uri="{FF2B5EF4-FFF2-40B4-BE49-F238E27FC236}">
                <a16:creationId xmlns:a16="http://schemas.microsoft.com/office/drawing/2014/main" id="{6FE9DFFA-34FF-45AC-A9B3-CBB2C9B7882E}"/>
              </a:ext>
            </a:extLst>
          </p:cNvPr>
          <p:cNvSpPr>
            <a:spLocks noGrp="1"/>
          </p:cNvSpPr>
          <p:nvPr>
            <p:ph idx="1"/>
          </p:nvPr>
        </p:nvSpPr>
        <p:spPr>
          <a:xfrm>
            <a:off x="536360" y="955186"/>
            <a:ext cx="11075267" cy="5217014"/>
          </a:xfrm>
        </p:spPr>
        <p:txBody>
          <a:bodyPr>
            <a:normAutofit/>
          </a:bodyPr>
          <a:lstStyle/>
          <a:p>
            <a:r>
              <a:rPr lang="en-IN" sz="1800" dirty="0">
                <a:latin typeface="Times New Roman" panose="02020603050405020304" pitchFamily="18" charset="0"/>
                <a:cs typeface="Times New Roman" panose="02020603050405020304" pitchFamily="18" charset="0"/>
              </a:rPr>
              <a:t>An end-to-end neural network is presented which can takes an image as an input an generates a reasonable description. </a:t>
            </a:r>
          </a:p>
          <a:p>
            <a:r>
              <a:rPr lang="en-IN" sz="1800" dirty="0">
                <a:latin typeface="Times New Roman" panose="02020603050405020304" pitchFamily="18" charset="0"/>
                <a:cs typeface="Times New Roman" panose="02020603050405020304" pitchFamily="18" charset="0"/>
              </a:rPr>
              <a:t>To increase efficiency of the model, we use transfer learning method.</a:t>
            </a:r>
          </a:p>
          <a:p>
            <a:r>
              <a:rPr lang="en-IN" sz="1800" dirty="0">
                <a:latin typeface="Times New Roman" panose="02020603050405020304" pitchFamily="18" charset="0"/>
                <a:cs typeface="Times New Roman" panose="02020603050405020304" pitchFamily="18" charset="0"/>
              </a:rPr>
              <a:t>Convolutional neural network is used to encode the image into a feature representation and a recurrent neural network is used to generate captions. </a:t>
            </a:r>
          </a:p>
          <a:p>
            <a:r>
              <a:rPr lang="en-IN" sz="1800" dirty="0">
                <a:latin typeface="Times New Roman" panose="02020603050405020304" pitchFamily="18" charset="0"/>
                <a:cs typeface="Times New Roman" panose="02020603050405020304" pitchFamily="18" charset="0"/>
              </a:rPr>
              <a:t>The accuracy of this model is about 30% which is not a great accuracy level. </a:t>
            </a:r>
          </a:p>
          <a:p>
            <a:r>
              <a:rPr lang="en-IN" sz="1800" dirty="0">
                <a:latin typeface="Times New Roman" panose="02020603050405020304" pitchFamily="18" charset="0"/>
                <a:cs typeface="Times New Roman" panose="02020603050405020304" pitchFamily="18" charset="0"/>
              </a:rPr>
              <a:t>One way to increase the accuracy is to use visual attention mechanism. The attention mechanism decides what part of the detail in the image is relevant and worth paying attention.</a:t>
            </a:r>
          </a:p>
          <a:p>
            <a:r>
              <a:rPr lang="en-IN" sz="1800" dirty="0">
                <a:latin typeface="Times New Roman" panose="02020603050405020304" pitchFamily="18" charset="0"/>
                <a:cs typeface="Times New Roman" panose="02020603050405020304" pitchFamily="18" charset="0"/>
              </a:rPr>
              <a:t>Another way to improve the caption is to implement pre-trained word embeddings. These word embeddings can increase the performance of the Natural Language Processing model. </a:t>
            </a:r>
          </a:p>
          <a:p>
            <a:r>
              <a:rPr lang="en-IN" sz="1800" dirty="0">
                <a:latin typeface="Times New Roman" panose="02020603050405020304" pitchFamily="18" charset="0"/>
                <a:cs typeface="Times New Roman" panose="02020603050405020304" pitchFamily="18" charset="0"/>
              </a:rPr>
              <a:t>Google’s Word2Vec and Stanford’s </a:t>
            </a:r>
            <a:r>
              <a:rPr lang="en-IN" sz="1800" dirty="0" err="1">
                <a:latin typeface="Times New Roman" panose="02020603050405020304" pitchFamily="18" charset="0"/>
                <a:cs typeface="Times New Roman" panose="02020603050405020304" pitchFamily="18" charset="0"/>
              </a:rPr>
              <a:t>GloVe</a:t>
            </a:r>
            <a:r>
              <a:rPr lang="en-IN" sz="1800" dirty="0">
                <a:latin typeface="Times New Roman" panose="02020603050405020304" pitchFamily="18" charset="0"/>
                <a:cs typeface="Times New Roman" panose="02020603050405020304" pitchFamily="18" charset="0"/>
              </a:rPr>
              <a:t> are the two most popular word-level pre-trained word embeddings.</a:t>
            </a:r>
          </a:p>
        </p:txBody>
      </p:sp>
    </p:spTree>
    <p:extLst>
      <p:ext uri="{BB962C8B-B14F-4D97-AF65-F5344CB8AC3E}">
        <p14:creationId xmlns:p14="http://schemas.microsoft.com/office/powerpoint/2010/main" val="20614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18E43D2-7CAF-4D04-B06D-5F4DD82BEF19}"/>
              </a:ext>
            </a:extLst>
          </p:cNvPr>
          <p:cNvSpPr>
            <a:spLocks noGrp="1"/>
          </p:cNvSpPr>
          <p:nvPr>
            <p:ph idx="1"/>
          </p:nvPr>
        </p:nvSpPr>
        <p:spPr>
          <a:xfrm>
            <a:off x="536361" y="798597"/>
            <a:ext cx="11119283" cy="4644197"/>
          </a:xfrm>
        </p:spPr>
        <p:txBody>
          <a:bodyPr>
            <a:noAutofit/>
          </a:bodyPr>
          <a:lstStyle/>
          <a:p>
            <a:pPr marL="0" indent="0">
              <a:buNone/>
            </a:pPr>
            <a:endParaRPr lang="en-US" sz="18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L. </a:t>
            </a:r>
            <a:r>
              <a:rPr lang="en-US" sz="1800" dirty="0" err="1">
                <a:latin typeface="Times New Roman" panose="02020603050405020304" pitchFamily="18" charset="0"/>
                <a:cs typeface="Times New Roman" panose="02020603050405020304" pitchFamily="18" charset="0"/>
              </a:rPr>
              <a:t>Skovajsová</a:t>
            </a:r>
            <a:r>
              <a:rPr lang="en-US" sz="1800" dirty="0">
                <a:latin typeface="Times New Roman" panose="02020603050405020304" pitchFamily="18" charset="0"/>
                <a:cs typeface="Times New Roman" panose="02020603050405020304" pitchFamily="18" charset="0"/>
              </a:rPr>
              <a:t>, "Long short-term memory description and its application in text processing," 2017 Communication and Information Technologies (KIT), </a:t>
            </a:r>
            <a:r>
              <a:rPr lang="en-US" sz="1800" dirty="0" err="1">
                <a:latin typeface="Times New Roman" panose="02020603050405020304" pitchFamily="18" charset="0"/>
                <a:cs typeface="Times New Roman" panose="02020603050405020304" pitchFamily="18" charset="0"/>
              </a:rPr>
              <a:t>Vysoke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Tatry</a:t>
            </a:r>
            <a:r>
              <a:rPr lang="en-US" sz="1800" dirty="0">
                <a:latin typeface="Times New Roman" panose="02020603050405020304" pitchFamily="18" charset="0"/>
                <a:cs typeface="Times New Roman" panose="02020603050405020304" pitchFamily="18" charset="0"/>
              </a:rPr>
              <a:t>, 2017, pp. 1-4, </a:t>
            </a:r>
            <a:r>
              <a:rPr lang="en-US" sz="1800" dirty="0" err="1">
                <a:latin typeface="Times New Roman" panose="02020603050405020304" pitchFamily="18" charset="0"/>
                <a:cs typeface="Times New Roman" panose="02020603050405020304" pitchFamily="18" charset="0"/>
              </a:rPr>
              <a:t>doi</a:t>
            </a:r>
            <a:r>
              <a:rPr lang="en-US" sz="1800" dirty="0">
                <a:latin typeface="Times New Roman" panose="02020603050405020304" pitchFamily="18" charset="0"/>
                <a:cs typeface="Times New Roman" panose="02020603050405020304" pitchFamily="18" charset="0"/>
              </a:rPr>
              <a:t>: 10.23919/KIT.2017.8109465.</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Tanti, M., </a:t>
            </a:r>
            <a:r>
              <a:rPr lang="en-US" sz="1800" dirty="0" err="1">
                <a:latin typeface="Times New Roman" panose="02020603050405020304" pitchFamily="18" charset="0"/>
                <a:cs typeface="Times New Roman" panose="02020603050405020304" pitchFamily="18" charset="0"/>
              </a:rPr>
              <a:t>Gatt</a:t>
            </a:r>
            <a:r>
              <a:rPr lang="en-US" sz="1800" dirty="0">
                <a:latin typeface="Times New Roman" panose="02020603050405020304" pitchFamily="18" charset="0"/>
                <a:cs typeface="Times New Roman" panose="02020603050405020304" pitchFamily="18" charset="0"/>
              </a:rPr>
              <a:t>, A., &amp;amp; Camilleri, K. (2017, August 25). What is the Role of Recurrent Neural Networks (RNNs) in an Image Caption Generator? Retrieved November 27, 2020, from https://arxiv.org/abs/1708.02043v2 </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V. </a:t>
            </a:r>
            <a:r>
              <a:rPr lang="en-US" sz="1800" dirty="0" err="1">
                <a:latin typeface="Times New Roman" panose="02020603050405020304" pitchFamily="18" charset="0"/>
                <a:cs typeface="Times New Roman" panose="02020603050405020304" pitchFamily="18" charset="0"/>
              </a:rPr>
              <a:t>Kesavan</a:t>
            </a:r>
            <a:r>
              <a:rPr lang="en-US" sz="1800" dirty="0">
                <a:latin typeface="Times New Roman" panose="02020603050405020304" pitchFamily="18" charset="0"/>
                <a:cs typeface="Times New Roman" panose="02020603050405020304" pitchFamily="18" charset="0"/>
              </a:rPr>
              <a:t>, V. Muley and M. </a:t>
            </a:r>
            <a:r>
              <a:rPr lang="en-US" sz="1800" dirty="0" err="1">
                <a:latin typeface="Times New Roman" panose="02020603050405020304" pitchFamily="18" charset="0"/>
                <a:cs typeface="Times New Roman" panose="02020603050405020304" pitchFamily="18" charset="0"/>
              </a:rPr>
              <a:t>Kolhekar</a:t>
            </a:r>
            <a:r>
              <a:rPr lang="en-US" sz="1800" dirty="0">
                <a:latin typeface="Times New Roman" panose="02020603050405020304" pitchFamily="18" charset="0"/>
                <a:cs typeface="Times New Roman" panose="02020603050405020304" pitchFamily="18" charset="0"/>
              </a:rPr>
              <a:t>, "Deep Learning based Automatic Image Caption Generation," 2019 Global Conference for Advancement in Technology (GCAT), BANGALURU, India, 2019, pp. 1-6, </a:t>
            </a:r>
            <a:r>
              <a:rPr lang="en-US" sz="1800" dirty="0" err="1">
                <a:latin typeface="Times New Roman" panose="02020603050405020304" pitchFamily="18" charset="0"/>
                <a:cs typeface="Times New Roman" panose="02020603050405020304" pitchFamily="18" charset="0"/>
              </a:rPr>
              <a:t>doi</a:t>
            </a:r>
            <a:r>
              <a:rPr lang="en-US" sz="1800" dirty="0">
                <a:latin typeface="Times New Roman" panose="02020603050405020304" pitchFamily="18" charset="0"/>
                <a:cs typeface="Times New Roman" panose="02020603050405020304" pitchFamily="18" charset="0"/>
              </a:rPr>
              <a:t>: 10.1109/GCAT47503.2019.8978293.</a:t>
            </a:r>
          </a:p>
          <a:p>
            <a:pPr marL="457200" indent="-457200">
              <a:buFont typeface="+mj-lt"/>
              <a:buAutoNum type="arabicPeriod"/>
            </a:pPr>
            <a:r>
              <a:rPr lang="en-US" sz="1800" dirty="0" err="1">
                <a:latin typeface="Times New Roman" panose="02020603050405020304" pitchFamily="18" charset="0"/>
                <a:cs typeface="Times New Roman" panose="02020603050405020304" pitchFamily="18" charset="0"/>
              </a:rPr>
              <a:t>Hodosh</a:t>
            </a:r>
            <a:r>
              <a:rPr lang="en-US" sz="1800" dirty="0">
                <a:latin typeface="Times New Roman" panose="02020603050405020304" pitchFamily="18" charset="0"/>
                <a:cs typeface="Times New Roman" panose="02020603050405020304" pitchFamily="18" charset="0"/>
              </a:rPr>
              <a:t>, Micah, Peter Young, and Julia </a:t>
            </a:r>
            <a:r>
              <a:rPr lang="en-US" sz="1800" dirty="0" err="1">
                <a:latin typeface="Times New Roman" panose="02020603050405020304" pitchFamily="18" charset="0"/>
                <a:cs typeface="Times New Roman" panose="02020603050405020304" pitchFamily="18" charset="0"/>
              </a:rPr>
              <a:t>Hockenmaier</a:t>
            </a:r>
            <a:r>
              <a:rPr lang="en-US" sz="1800" dirty="0">
                <a:latin typeface="Times New Roman" panose="02020603050405020304" pitchFamily="18" charset="0"/>
                <a:cs typeface="Times New Roman" panose="02020603050405020304" pitchFamily="18" charset="0"/>
              </a:rPr>
              <a:t>. "Framing image description as a ranking task: Data, models and evaluation metrics." Journal of Artificial Intelligence Research 47 (2013): 853-899.</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Kishore </a:t>
            </a:r>
            <a:r>
              <a:rPr lang="en-US" sz="1800" dirty="0" err="1">
                <a:latin typeface="Times New Roman" panose="02020603050405020304" pitchFamily="18" charset="0"/>
                <a:cs typeface="Times New Roman" panose="02020603050405020304" pitchFamily="18" charset="0"/>
              </a:rPr>
              <a:t>Papineni</a:t>
            </a:r>
            <a:r>
              <a:rPr lang="en-US" sz="1800" dirty="0">
                <a:latin typeface="Times New Roman" panose="02020603050405020304" pitchFamily="18" charset="0"/>
                <a:cs typeface="Times New Roman" panose="02020603050405020304" pitchFamily="18" charset="0"/>
              </a:rPr>
              <a:t> IBM T. J. Watson Research Center, et al. BLEU: a Method for Automatic Evaluation of Machine Translation. 1 July 2002, dl.acm.org/</a:t>
            </a:r>
            <a:r>
              <a:rPr lang="en-US" sz="1800" dirty="0" err="1">
                <a:latin typeface="Times New Roman" panose="02020603050405020304" pitchFamily="18" charset="0"/>
                <a:cs typeface="Times New Roman" panose="02020603050405020304" pitchFamily="18" charset="0"/>
              </a:rPr>
              <a:t>doi</a:t>
            </a:r>
            <a:r>
              <a:rPr lang="en-US" sz="1800" dirty="0">
                <a:latin typeface="Times New Roman" panose="02020603050405020304" pitchFamily="18" charset="0"/>
                <a:cs typeface="Times New Roman" panose="02020603050405020304" pitchFamily="18" charset="0"/>
              </a:rPr>
              <a:t>/10.3115/1073083.1073135.</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Xu, Kelvin, et al. Show, Attend and Tell: Neural Image Caption Generation with Visual Attention. 19 Apr. 2016, arxiv.org/abs/1502.03044.</a:t>
            </a:r>
          </a:p>
          <a:p>
            <a:pPr marL="457200" indent="-457200">
              <a:buFont typeface="+mj-lt"/>
              <a:buAutoNum type="arabicPeriod"/>
            </a:pPr>
            <a:r>
              <a:rPr lang="en-US" sz="1800" dirty="0" err="1">
                <a:latin typeface="Times New Roman" panose="02020603050405020304" pitchFamily="18" charset="0"/>
                <a:cs typeface="Times New Roman" panose="02020603050405020304" pitchFamily="18" charset="0"/>
              </a:rPr>
              <a:t>Bengio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Yoshua</a:t>
            </a:r>
            <a:r>
              <a:rPr lang="en-US" sz="1800" dirty="0">
                <a:latin typeface="Times New Roman" panose="02020603050405020304" pitchFamily="18" charset="0"/>
                <a:cs typeface="Times New Roman" panose="02020603050405020304" pitchFamily="18" charset="0"/>
              </a:rPr>
              <a:t>. Deep Learning of Representations for Unsupervised and Transfer Learning. 27 June 2012, </a:t>
            </a:r>
            <a:r>
              <a:rPr lang="en-US" sz="1800" dirty="0" err="1">
                <a:latin typeface="Times New Roman" panose="02020603050405020304" pitchFamily="18" charset="0"/>
                <a:cs typeface="Times New Roman" panose="02020603050405020304" pitchFamily="18" charset="0"/>
              </a:rPr>
              <a:t>proceedings.mlr.press</a:t>
            </a:r>
            <a:r>
              <a:rPr lang="en-US" sz="1800" dirty="0">
                <a:latin typeface="Times New Roman" panose="02020603050405020304" pitchFamily="18" charset="0"/>
                <a:cs typeface="Times New Roman" panose="02020603050405020304" pitchFamily="18" charset="0"/>
              </a:rPr>
              <a:t>/v27/bengio12a.html.</a:t>
            </a:r>
          </a:p>
          <a:p>
            <a:pPr marL="457200" indent="-457200">
              <a:buFont typeface="+mj-lt"/>
              <a:buAutoNum type="arabicPeriod"/>
            </a:pPr>
            <a:endParaRPr lang="en-US" sz="1800"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BA07BB20-0A93-49DC-A20F-6F719747A554}"/>
              </a:ext>
            </a:extLst>
          </p:cNvPr>
          <p:cNvSpPr>
            <a:spLocks noGrp="1"/>
          </p:cNvSpPr>
          <p:nvPr>
            <p:ph type="title"/>
          </p:nvPr>
        </p:nvSpPr>
        <p:spPr>
          <a:xfrm>
            <a:off x="536361" y="238302"/>
            <a:ext cx="10636465" cy="768545"/>
          </a:xfrm>
        </p:spPr>
        <p:txBody>
          <a:bodyPr/>
          <a:lstStyle/>
          <a:p>
            <a:r>
              <a:rPr lang="en-US" dirty="0">
                <a:solidFill>
                  <a:schemeClr val="tx1"/>
                </a:solidFill>
                <a:latin typeface="Times New Roman" panose="02020603050405020304" pitchFamily="18" charset="0"/>
                <a:cs typeface="Times New Roman" panose="02020603050405020304" pitchFamily="18" charset="0"/>
              </a:rPr>
              <a:t>References</a:t>
            </a:r>
          </a:p>
        </p:txBody>
      </p:sp>
      <p:sp>
        <p:nvSpPr>
          <p:cNvPr id="5" name="Footer Placeholder 4">
            <a:extLst>
              <a:ext uri="{FF2B5EF4-FFF2-40B4-BE49-F238E27FC236}">
                <a16:creationId xmlns:a16="http://schemas.microsoft.com/office/drawing/2014/main" id="{26B93851-B358-4255-9342-0D4268C22605}"/>
              </a:ext>
            </a:extLst>
          </p:cNvPr>
          <p:cNvSpPr>
            <a:spLocks noGrp="1"/>
          </p:cNvSpPr>
          <p:nvPr>
            <p:ph type="ftr" sz="quarter" idx="10"/>
          </p:nvPr>
        </p:nvSpPr>
        <p:spPr/>
        <p:txBody>
          <a:bodyPr/>
          <a:lstStyle/>
          <a:p>
            <a:r>
              <a:rPr lang="en-IN"/>
              <a:t>DEPARTMENT OF ELECTRICAL AND COMPUTER ENGINEERING</a:t>
            </a:r>
            <a:endParaRPr lang="en-GB"/>
          </a:p>
        </p:txBody>
      </p:sp>
    </p:spTree>
    <p:extLst>
      <p:ext uri="{BB962C8B-B14F-4D97-AF65-F5344CB8AC3E}">
        <p14:creationId xmlns:p14="http://schemas.microsoft.com/office/powerpoint/2010/main" val="169857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95F6-C016-AF48-8C5C-990AB9393BBC}"/>
              </a:ext>
            </a:extLst>
          </p:cNvPr>
          <p:cNvSpPr>
            <a:spLocks noGrp="1"/>
          </p:cNvSpPr>
          <p:nvPr>
            <p:ph type="ctrTitle"/>
          </p:nvPr>
        </p:nvSpPr>
        <p:spPr/>
        <p:txBody>
          <a:bodyPr/>
          <a:lstStyle/>
          <a:p>
            <a:r>
              <a:rPr lang="en-US"/>
              <a:t>Thank you!</a:t>
            </a:r>
            <a:endParaRPr lang="en-US" dirty="0"/>
          </a:p>
        </p:txBody>
      </p:sp>
    </p:spTree>
    <p:extLst>
      <p:ext uri="{BB962C8B-B14F-4D97-AF65-F5344CB8AC3E}">
        <p14:creationId xmlns:p14="http://schemas.microsoft.com/office/powerpoint/2010/main" val="2329733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3B7881-1C09-0140-B5FB-02007C33AAD1}"/>
              </a:ext>
            </a:extLst>
          </p:cNvPr>
          <p:cNvSpPr>
            <a:spLocks noGrp="1"/>
          </p:cNvSpPr>
          <p:nvPr>
            <p:ph idx="1"/>
          </p:nvPr>
        </p:nvSpPr>
        <p:spPr/>
        <p:txBody>
          <a:bodyPr/>
          <a:lstStyle/>
          <a:p>
            <a:r>
              <a:rPr lang="en-US" dirty="0"/>
              <a:t>Introduction</a:t>
            </a:r>
          </a:p>
          <a:p>
            <a:r>
              <a:rPr lang="en-US" dirty="0"/>
              <a:t>Architecture</a:t>
            </a:r>
          </a:p>
          <a:p>
            <a:r>
              <a:rPr lang="en-US" dirty="0"/>
              <a:t>Methodology</a:t>
            </a:r>
          </a:p>
          <a:p>
            <a:r>
              <a:rPr lang="en-US" dirty="0"/>
              <a:t>Results</a:t>
            </a:r>
          </a:p>
          <a:p>
            <a:r>
              <a:rPr lang="en-US" dirty="0"/>
              <a:t>Conclusion and Future Works</a:t>
            </a:r>
          </a:p>
          <a:p>
            <a:r>
              <a:rPr lang="en-US" dirty="0"/>
              <a:t>References</a:t>
            </a:r>
          </a:p>
        </p:txBody>
      </p:sp>
      <p:sp>
        <p:nvSpPr>
          <p:cNvPr id="4" name="Title 3">
            <a:extLst>
              <a:ext uri="{FF2B5EF4-FFF2-40B4-BE49-F238E27FC236}">
                <a16:creationId xmlns:a16="http://schemas.microsoft.com/office/drawing/2014/main" id="{E6D086A9-CE3F-B141-B303-AE75F10F55B5}"/>
              </a:ext>
            </a:extLst>
          </p:cNvPr>
          <p:cNvSpPr>
            <a:spLocks noGrp="1"/>
          </p:cNvSpPr>
          <p:nvPr>
            <p:ph type="title"/>
          </p:nvPr>
        </p:nvSpPr>
        <p:spPr/>
        <p:txBody>
          <a:bodyPr>
            <a:normAutofit fontScale="90000"/>
          </a:bodyPr>
          <a:lstStyle/>
          <a:p>
            <a:r>
              <a:rPr lang="en-US"/>
              <a:t>Table of contents</a:t>
            </a:r>
            <a:endParaRPr lang="en-US" dirty="0"/>
          </a:p>
        </p:txBody>
      </p:sp>
      <p:sp>
        <p:nvSpPr>
          <p:cNvPr id="5" name="Footer Placeholder 4"/>
          <p:cNvSpPr>
            <a:spLocks noGrp="1"/>
          </p:cNvSpPr>
          <p:nvPr>
            <p:ph type="ftr" sz="quarter" idx="10"/>
          </p:nvPr>
        </p:nvSpPr>
        <p:spPr/>
        <p:txBody>
          <a:bodyPr/>
          <a:lstStyle/>
          <a:p>
            <a:r>
              <a:rPr lang="en-IN"/>
              <a:t>DEPARTMENT OF ELECTRICAL AND COMPUTER ENGINEERING</a:t>
            </a:r>
            <a:endParaRPr lang="en-GB"/>
          </a:p>
        </p:txBody>
      </p:sp>
    </p:spTree>
    <p:extLst>
      <p:ext uri="{BB962C8B-B14F-4D97-AF65-F5344CB8AC3E}">
        <p14:creationId xmlns:p14="http://schemas.microsoft.com/office/powerpoint/2010/main" val="1664160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Diagram&#10;&#10;Description automatically generated">
            <a:extLst>
              <a:ext uri="{FF2B5EF4-FFF2-40B4-BE49-F238E27FC236}">
                <a16:creationId xmlns:a16="http://schemas.microsoft.com/office/drawing/2014/main" id="{0739BB57-C3CA-478A-A787-0F3E0A380FC2}"/>
              </a:ext>
            </a:extLst>
          </p:cNvPr>
          <p:cNvPicPr>
            <a:picLocks noGrp="1" noChangeAspect="1"/>
          </p:cNvPicPr>
          <p:nvPr>
            <p:ph idx="1"/>
          </p:nvPr>
        </p:nvPicPr>
        <p:blipFill rotWithShape="1">
          <a:blip r:embed="rId2"/>
          <a:srcRect l="2066" t="17143" r="3336" b="31337"/>
          <a:stretch/>
        </p:blipFill>
        <p:spPr>
          <a:xfrm>
            <a:off x="6494916" y="1466424"/>
            <a:ext cx="5160723" cy="1502509"/>
          </a:xfrm>
        </p:spPr>
      </p:pic>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246677"/>
            <a:ext cx="4979776" cy="768545"/>
          </a:xfrm>
        </p:spPr>
        <p:txBody>
          <a:bodyPr/>
          <a:lstStyle/>
          <a:p>
            <a:r>
              <a:rPr lang="en-US" dirty="0">
                <a:solidFill>
                  <a:schemeClr val="tx1"/>
                </a:solidFill>
                <a:latin typeface="Times New Roman" panose="02020603050405020304" pitchFamily="18" charset="0"/>
                <a:cs typeface="Times New Roman" panose="02020603050405020304" pitchFamily="18" charset="0"/>
              </a:rPr>
              <a:t>1. Introduction</a:t>
            </a:r>
          </a:p>
        </p:txBody>
      </p:sp>
      <p:sp>
        <p:nvSpPr>
          <p:cNvPr id="3" name="Footer Placeholder 2"/>
          <p:cNvSpPr>
            <a:spLocks noGrp="1"/>
          </p:cNvSpPr>
          <p:nvPr>
            <p:ph type="ftr" sz="quarter" idx="10"/>
          </p:nvPr>
        </p:nvSpPr>
        <p:spPr>
          <a:xfrm>
            <a:off x="3751383" y="6502713"/>
            <a:ext cx="6471140" cy="208250"/>
          </a:xfrm>
        </p:spPr>
        <p:txBody>
          <a:bodyPr/>
          <a:lstStyle/>
          <a:p>
            <a:r>
              <a:rPr lang="en-IN"/>
              <a:t>DEPARTMENT OF ELECTRICAL AND COMPUTER ENGINEERING</a:t>
            </a:r>
            <a:endParaRPr lang="en-GB"/>
          </a:p>
        </p:txBody>
      </p:sp>
      <p:sp>
        <p:nvSpPr>
          <p:cNvPr id="20" name="TextBox 19">
            <a:extLst>
              <a:ext uri="{FF2B5EF4-FFF2-40B4-BE49-F238E27FC236}">
                <a16:creationId xmlns:a16="http://schemas.microsoft.com/office/drawing/2014/main" id="{5887C81B-B39A-4E54-AF34-74948FC46288}"/>
              </a:ext>
            </a:extLst>
          </p:cNvPr>
          <p:cNvSpPr txBox="1"/>
          <p:nvPr/>
        </p:nvSpPr>
        <p:spPr>
          <a:xfrm>
            <a:off x="536361" y="1061581"/>
            <a:ext cx="5958555"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Humans have the ability to interpret the environment around them without having to undergo vigorous training.</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a machine learning algorithm to do the same task, it has to be trained with large dataset.</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the help of Computer Vision (CV), machines can now interpret their surroundings from images or videos and mimic the complexity of human vision system.</a:t>
            </a:r>
          </a:p>
        </p:txBody>
      </p:sp>
      <p:sp>
        <p:nvSpPr>
          <p:cNvPr id="21" name="TextBox 20">
            <a:extLst>
              <a:ext uri="{FF2B5EF4-FFF2-40B4-BE49-F238E27FC236}">
                <a16:creationId xmlns:a16="http://schemas.microsoft.com/office/drawing/2014/main" id="{77945DD1-CB7E-45EF-A47A-B54848EEB251}"/>
              </a:ext>
            </a:extLst>
          </p:cNvPr>
          <p:cNvSpPr txBox="1"/>
          <p:nvPr/>
        </p:nvSpPr>
        <p:spPr>
          <a:xfrm>
            <a:off x="536361" y="3793471"/>
            <a:ext cx="10991760" cy="2308324"/>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deep learning model should be powerful to detect and understand the objects in the image and express the relation between the objects in a natural language. </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captioning algorithm combines two major fields of artificial intelligence: Natural Language Processing(NLP) and Computer Vision (CV).</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Figure 1 shows the simple block diagram of an Image captioning Process.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67E8071-020B-41C7-BE18-9459968B9EDB}"/>
              </a:ext>
            </a:extLst>
          </p:cNvPr>
          <p:cNvSpPr txBox="1"/>
          <p:nvPr/>
        </p:nvSpPr>
        <p:spPr>
          <a:xfrm>
            <a:off x="6701425" y="3194137"/>
            <a:ext cx="4826696"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1 Basic Image captioning block diagram</a:t>
            </a:r>
          </a:p>
        </p:txBody>
      </p:sp>
    </p:spTree>
    <p:extLst>
      <p:ext uri="{BB962C8B-B14F-4D97-AF65-F5344CB8AC3E}">
        <p14:creationId xmlns:p14="http://schemas.microsoft.com/office/powerpoint/2010/main" val="393896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D6BD42-65EF-439F-82A3-3D3C7B0C23E7}"/>
              </a:ext>
            </a:extLst>
          </p:cNvPr>
          <p:cNvSpPr>
            <a:spLocks noGrp="1"/>
          </p:cNvSpPr>
          <p:nvPr>
            <p:ph idx="1"/>
          </p:nvPr>
        </p:nvSpPr>
        <p:spPr>
          <a:xfrm>
            <a:off x="536360" y="206392"/>
            <a:ext cx="11175475" cy="6031513"/>
          </a:xfrm>
        </p:spPr>
        <p:txBody>
          <a:bodyPr>
            <a:normAutofit/>
          </a:bodyPr>
          <a:lstStyle/>
          <a:p>
            <a:pPr algn="just"/>
            <a:r>
              <a:rPr lang="en-US" sz="1800" dirty="0">
                <a:latin typeface="Times New Roman" panose="02020603050405020304" pitchFamily="18" charset="0"/>
                <a:cs typeface="Times New Roman" panose="02020603050405020304" pitchFamily="18" charset="0"/>
              </a:rPr>
              <a:t>In an Image captioning model, a Convolutional neural network (CNN) extracts the image feature from an image present.</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model uses Recurrent neural network (RNN), to generate a description for the image with the help of the feature extracted from the CNN.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dataset used in this project is ‘Flickr8k dataset’. It contains 8000 images that are paired with 5 different captions for each image.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image captioning model, when combined with a Text-To-Speech (TTS) can be used to aid the visually impaired.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Text-To-Speech conversion of the caption generated is implemented in this project using ‘pyttsx3’ which is a </a:t>
            </a:r>
            <a:r>
              <a:rPr lang="en-IN" sz="1800" dirty="0">
                <a:latin typeface="Times New Roman" panose="02020603050405020304" pitchFamily="18" charset="0"/>
                <a:cs typeface="Times New Roman" panose="02020603050405020304" pitchFamily="18" charset="0"/>
              </a:rPr>
              <a:t>text-to-speech conversion library in Python. </a:t>
            </a: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2C7D4A4-44B4-46BF-B239-DC564F2EF971}"/>
              </a:ext>
            </a:extLst>
          </p:cNvPr>
          <p:cNvSpPr>
            <a:spLocks noGrp="1"/>
          </p:cNvSpPr>
          <p:nvPr>
            <p:ph type="ftr" sz="quarter" idx="10"/>
          </p:nvPr>
        </p:nvSpPr>
        <p:spPr/>
        <p:txBody>
          <a:bodyPr/>
          <a:lstStyle/>
          <a:p>
            <a:r>
              <a:rPr lang="en-IN"/>
              <a:t>DEPARTMENT OF ELECTRICAL AND COMPUTER ENGINEERING</a:t>
            </a:r>
            <a:endParaRPr lang="en-GB"/>
          </a:p>
        </p:txBody>
      </p:sp>
    </p:spTree>
    <p:extLst>
      <p:ext uri="{BB962C8B-B14F-4D97-AF65-F5344CB8AC3E}">
        <p14:creationId xmlns:p14="http://schemas.microsoft.com/office/powerpoint/2010/main" val="87826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DFCE6C-0F01-4554-9B42-CF235CF43660}"/>
              </a:ext>
            </a:extLst>
          </p:cNvPr>
          <p:cNvPicPr>
            <a:picLocks noGrp="1" noChangeAspect="1"/>
          </p:cNvPicPr>
          <p:nvPr>
            <p:ph idx="1"/>
          </p:nvPr>
        </p:nvPicPr>
        <p:blipFill>
          <a:blip r:embed="rId3"/>
          <a:srcRect/>
          <a:stretch/>
        </p:blipFill>
        <p:spPr>
          <a:xfrm>
            <a:off x="6503981" y="1095214"/>
            <a:ext cx="5295538" cy="1685564"/>
          </a:xfrm>
        </p:spPr>
      </p:pic>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4" y="301358"/>
            <a:ext cx="10636465" cy="768545"/>
          </a:xfrm>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2. Architecture</a:t>
            </a:r>
          </a:p>
        </p:txBody>
      </p:sp>
      <p:sp>
        <p:nvSpPr>
          <p:cNvPr id="4" name="Footer Placeholder 3"/>
          <p:cNvSpPr>
            <a:spLocks noGrp="1"/>
          </p:cNvSpPr>
          <p:nvPr>
            <p:ph type="ftr" sz="quarter" idx="10"/>
          </p:nvPr>
        </p:nvSpPr>
        <p:spPr/>
        <p:txBody>
          <a:bodyPr/>
          <a:lstStyle/>
          <a:p>
            <a:r>
              <a:rPr lang="en-IN"/>
              <a:t>DEPARTMENT OF ELECTRICAL AND COMPUTER ENGINEERING</a:t>
            </a:r>
            <a:endParaRPr lang="en-GB"/>
          </a:p>
        </p:txBody>
      </p:sp>
      <p:sp>
        <p:nvSpPr>
          <p:cNvPr id="3" name="TextBox 2">
            <a:extLst>
              <a:ext uri="{FF2B5EF4-FFF2-40B4-BE49-F238E27FC236}">
                <a16:creationId xmlns:a16="http://schemas.microsoft.com/office/drawing/2014/main" id="{25F89461-26D2-4B2C-B466-E9E9D0D00B5B}"/>
              </a:ext>
            </a:extLst>
          </p:cNvPr>
          <p:cNvSpPr txBox="1"/>
          <p:nvPr/>
        </p:nvSpPr>
        <p:spPr>
          <a:xfrm>
            <a:off x="6801633" y="2780778"/>
            <a:ext cx="463463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2 Merge model architecture</a:t>
            </a:r>
          </a:p>
        </p:txBody>
      </p:sp>
      <p:sp>
        <p:nvSpPr>
          <p:cNvPr id="8" name="TextBox 7">
            <a:extLst>
              <a:ext uri="{FF2B5EF4-FFF2-40B4-BE49-F238E27FC236}">
                <a16:creationId xmlns:a16="http://schemas.microsoft.com/office/drawing/2014/main" id="{3756AACD-7CB1-40CF-8F2D-661575F58F89}"/>
              </a:ext>
            </a:extLst>
          </p:cNvPr>
          <p:cNvSpPr txBox="1"/>
          <p:nvPr/>
        </p:nvSpPr>
        <p:spPr>
          <a:xfrm>
            <a:off x="536364" y="1014593"/>
            <a:ext cx="6064852"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With advancements in Deep learning models, state-of-the-art image captioning models are developed.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image captioning model uses an encoder-decoder architecture for caption generation.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architecture of the image captioning model is discussed below.</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15AB75-2911-4863-ABD5-45601568E5DA}"/>
              </a:ext>
            </a:extLst>
          </p:cNvPr>
          <p:cNvSpPr txBox="1"/>
          <p:nvPr/>
        </p:nvSpPr>
        <p:spPr>
          <a:xfrm>
            <a:off x="536364" y="3462270"/>
            <a:ext cx="11119272"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Merge model</a:t>
            </a: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encoder-decoder neural network uses merge model to generate captions.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Merge model combines the encoded input image with the encoded text description.</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this model, the CNN handles only the image vector and the RNN deals with the caption prefix.</a:t>
            </a: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image vector and the caption prefix are then merged in a separate layer which generates the caption. </a:t>
            </a:r>
          </a:p>
        </p:txBody>
      </p:sp>
    </p:spTree>
    <p:extLst>
      <p:ext uri="{BB962C8B-B14F-4D97-AF65-F5344CB8AC3E}">
        <p14:creationId xmlns:p14="http://schemas.microsoft.com/office/powerpoint/2010/main" val="3748153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IN"/>
              <a:t>DEPARTMENT OF ELECTRICAL AND COMPUTER ENGINEERING</a:t>
            </a:r>
            <a:endParaRPr lang="en-GB"/>
          </a:p>
        </p:txBody>
      </p:sp>
      <p:sp>
        <p:nvSpPr>
          <p:cNvPr id="7" name="Content Placeholder 6">
            <a:extLst>
              <a:ext uri="{FF2B5EF4-FFF2-40B4-BE49-F238E27FC236}">
                <a16:creationId xmlns:a16="http://schemas.microsoft.com/office/drawing/2014/main" id="{3D66045A-EE66-4D52-9EE4-49AE019DE524}"/>
              </a:ext>
            </a:extLst>
          </p:cNvPr>
          <p:cNvSpPr>
            <a:spLocks noGrp="1"/>
          </p:cNvSpPr>
          <p:nvPr>
            <p:ph idx="1"/>
          </p:nvPr>
        </p:nvSpPr>
        <p:spPr>
          <a:xfrm>
            <a:off x="536359" y="288099"/>
            <a:ext cx="6954205" cy="5976116"/>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Photo feature extractor</a:t>
            </a:r>
          </a:p>
          <a:p>
            <a:pPr algn="just"/>
            <a:r>
              <a:rPr lang="en-US" sz="1800" dirty="0">
                <a:latin typeface="Times New Roman" panose="02020603050405020304" pitchFamily="18" charset="0"/>
                <a:cs typeface="Times New Roman" panose="02020603050405020304" pitchFamily="18" charset="0"/>
              </a:rPr>
              <a:t>The encoder system extracts the feature of the image which interprets the content in the photo.</a:t>
            </a:r>
          </a:p>
          <a:p>
            <a:pPr algn="just"/>
            <a:r>
              <a:rPr lang="en-US" sz="1800" dirty="0">
                <a:latin typeface="Times New Roman" panose="02020603050405020304" pitchFamily="18" charset="0"/>
                <a:cs typeface="Times New Roman" panose="02020603050405020304" pitchFamily="18" charset="0"/>
              </a:rPr>
              <a:t>A pre-trained model VGG16 is used to pre-compute the photo features. </a:t>
            </a:r>
          </a:p>
          <a:p>
            <a:pPr algn="just"/>
            <a:r>
              <a:rPr lang="en-US" sz="1800" dirty="0">
                <a:latin typeface="Times New Roman" panose="02020603050405020304" pitchFamily="18" charset="0"/>
                <a:cs typeface="Times New Roman" panose="02020603050405020304" pitchFamily="18" charset="0"/>
              </a:rPr>
              <a:t>The extracted features are saved to a file which is later accessed while training the model.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Long Short-Term Memory (LSTM)</a:t>
            </a:r>
          </a:p>
          <a:p>
            <a:pPr algn="just"/>
            <a:r>
              <a:rPr lang="en-US" sz="1800" dirty="0">
                <a:latin typeface="Times New Roman" panose="02020603050405020304" pitchFamily="18" charset="0"/>
                <a:cs typeface="Times New Roman" panose="02020603050405020304" pitchFamily="18" charset="0"/>
              </a:rPr>
              <a:t>LSTM is a special type of recurrent neural network which is used to model the sequence data. </a:t>
            </a:r>
          </a:p>
          <a:p>
            <a:pPr algn="just"/>
            <a:r>
              <a:rPr lang="en-US" sz="1800" dirty="0">
                <a:latin typeface="Times New Roman" panose="02020603050405020304" pitchFamily="18" charset="0"/>
                <a:cs typeface="Times New Roman" panose="02020603050405020304" pitchFamily="18" charset="0"/>
              </a:rPr>
              <a:t>A RNN is used to predict a text sequence based on the previous input.</a:t>
            </a:r>
          </a:p>
          <a:p>
            <a:pPr algn="just"/>
            <a:r>
              <a:rPr lang="en-US" sz="1800" dirty="0">
                <a:latin typeface="Times New Roman" panose="02020603050405020304" pitchFamily="18" charset="0"/>
                <a:cs typeface="Times New Roman" panose="02020603050405020304" pitchFamily="18" charset="0"/>
              </a:rPr>
              <a:t>Since typical RNNs cannot store input for a long time, LSTM is used to help the RNN. </a:t>
            </a:r>
          </a:p>
          <a:p>
            <a:pPr algn="just"/>
            <a:r>
              <a:rPr lang="en-US" sz="1800" dirty="0">
                <a:latin typeface="Times New Roman" panose="02020603050405020304" pitchFamily="18" charset="0"/>
                <a:cs typeface="Times New Roman" panose="02020603050405020304" pitchFamily="18" charset="0"/>
              </a:rPr>
              <a:t>LSTM contains computer like memory which can read, write and delete information from its memory based on its significance. </a:t>
            </a:r>
            <a:endParaRPr lang="en-US" sz="12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p:txBody>
      </p:sp>
      <p:pic>
        <p:nvPicPr>
          <p:cNvPr id="21" name="Content Placeholder 20" descr="Table&#10;&#10;Description automatically generated">
            <a:extLst>
              <a:ext uri="{FF2B5EF4-FFF2-40B4-BE49-F238E27FC236}">
                <a16:creationId xmlns:a16="http://schemas.microsoft.com/office/drawing/2014/main" id="{FF2D7004-A89C-4FBD-AEB6-8FA2FFE61301}"/>
              </a:ext>
            </a:extLst>
          </p:cNvPr>
          <p:cNvPicPr>
            <a:picLocks noGrp="1" noChangeAspect="1"/>
          </p:cNvPicPr>
          <p:nvPr>
            <p:ph idx="13"/>
          </p:nvPr>
        </p:nvPicPr>
        <p:blipFill rotWithShape="1">
          <a:blip r:embed="rId2"/>
          <a:srcRect l="8597" r="16103"/>
          <a:stretch/>
        </p:blipFill>
        <p:spPr>
          <a:xfrm>
            <a:off x="7728558" y="480772"/>
            <a:ext cx="3507288" cy="5368883"/>
          </a:xfrm>
        </p:spPr>
      </p:pic>
      <p:sp>
        <p:nvSpPr>
          <p:cNvPr id="23" name="TextBox 22">
            <a:extLst>
              <a:ext uri="{FF2B5EF4-FFF2-40B4-BE49-F238E27FC236}">
                <a16:creationId xmlns:a16="http://schemas.microsoft.com/office/drawing/2014/main" id="{7F09EE9C-F81A-4262-9DBE-5E032E8456CF}"/>
              </a:ext>
            </a:extLst>
          </p:cNvPr>
          <p:cNvSpPr txBox="1"/>
          <p:nvPr/>
        </p:nvSpPr>
        <p:spPr>
          <a:xfrm>
            <a:off x="7728558" y="5987216"/>
            <a:ext cx="350728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3 VGG16 model summary</a:t>
            </a:r>
          </a:p>
        </p:txBody>
      </p:sp>
    </p:spTree>
    <p:extLst>
      <p:ext uri="{BB962C8B-B14F-4D97-AF65-F5344CB8AC3E}">
        <p14:creationId xmlns:p14="http://schemas.microsoft.com/office/powerpoint/2010/main" val="203556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D6BD42-65EF-439F-82A3-3D3C7B0C23E7}"/>
              </a:ext>
            </a:extLst>
          </p:cNvPr>
          <p:cNvSpPr>
            <a:spLocks noGrp="1"/>
          </p:cNvSpPr>
          <p:nvPr>
            <p:ph idx="1"/>
          </p:nvPr>
        </p:nvSpPr>
        <p:spPr>
          <a:xfrm>
            <a:off x="536360" y="206392"/>
            <a:ext cx="11175475" cy="6031513"/>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Dense Layer</a:t>
            </a:r>
          </a:p>
          <a:p>
            <a:pPr algn="just"/>
            <a:r>
              <a:rPr lang="en-US" sz="1800" dirty="0">
                <a:latin typeface="Times New Roman" panose="02020603050405020304" pitchFamily="18" charset="0"/>
                <a:cs typeface="Times New Roman" panose="02020603050405020304" pitchFamily="18" charset="0"/>
              </a:rPr>
              <a:t>It is a layer of neural networks where each </a:t>
            </a:r>
            <a:r>
              <a:rPr lang="en-IN" sz="1800" dirty="0">
                <a:latin typeface="Times New Roman" panose="02020603050405020304" pitchFamily="18" charset="0"/>
                <a:cs typeface="Times New Roman" panose="02020603050405020304" pitchFamily="18" charset="0"/>
              </a:rPr>
              <a:t>neuron receives inputs from all the neurons in the previous layer forming a dense layer. </a:t>
            </a:r>
          </a:p>
          <a:p>
            <a:pPr algn="just"/>
            <a:r>
              <a:rPr lang="en-IN" sz="1800" dirty="0">
                <a:latin typeface="Times New Roman" panose="02020603050405020304" pitchFamily="18" charset="0"/>
                <a:cs typeface="Times New Roman" panose="02020603050405020304" pitchFamily="18" charset="0"/>
              </a:rPr>
              <a:t>All the neurons in the present layer are connected to the neurons in the previous layer.</a:t>
            </a:r>
          </a:p>
          <a:p>
            <a:pPr algn="just"/>
            <a:r>
              <a:rPr lang="en-IN" sz="1800" dirty="0">
                <a:latin typeface="Times New Roman" panose="02020603050405020304" pitchFamily="18" charset="0"/>
                <a:cs typeface="Times New Roman" panose="02020603050405020304" pitchFamily="18" charset="0"/>
              </a:rPr>
              <a:t> The dense layer changes the dimensions of your vector by applying rotation, scaling, translation transform to the vector.</a:t>
            </a:r>
          </a:p>
          <a:p>
            <a:pPr algn="just"/>
            <a:endParaRPr lang="en-IN" sz="18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Embedding Layer</a:t>
            </a:r>
          </a:p>
          <a:p>
            <a:pPr algn="just"/>
            <a:r>
              <a:rPr lang="en-IN" sz="1800" dirty="0">
                <a:latin typeface="Times New Roman" panose="02020603050405020304" pitchFamily="18" charset="0"/>
                <a:cs typeface="Times New Roman" panose="02020603050405020304" pitchFamily="18" charset="0"/>
              </a:rPr>
              <a:t>It is used to process textual data in neural network models.</a:t>
            </a:r>
          </a:p>
          <a:p>
            <a:pPr algn="just"/>
            <a:r>
              <a:rPr lang="en-IN" sz="1800" dirty="0">
                <a:latin typeface="Times New Roman" panose="02020603050405020304" pitchFamily="18" charset="0"/>
                <a:cs typeface="Times New Roman" panose="02020603050405020304" pitchFamily="18" charset="0"/>
              </a:rPr>
              <a:t>Embedding layer converts the into numbers before applying to the model.</a:t>
            </a:r>
          </a:p>
          <a:p>
            <a:pPr algn="just"/>
            <a:r>
              <a:rPr lang="en-IN" sz="1800" dirty="0">
                <a:latin typeface="Times New Roman" panose="02020603050405020304" pitchFamily="18" charset="0"/>
                <a:cs typeface="Times New Roman" panose="02020603050405020304" pitchFamily="18" charset="0"/>
              </a:rPr>
              <a:t>One-hot encoding each word in a sentence would not be efficient.</a:t>
            </a:r>
          </a:p>
          <a:p>
            <a:pPr algn="just"/>
            <a:r>
              <a:rPr lang="en-IN" sz="1800" dirty="0">
                <a:latin typeface="Times New Roman" panose="02020603050405020304" pitchFamily="18" charset="0"/>
                <a:cs typeface="Times New Roman" panose="02020603050405020304" pitchFamily="18" charset="0"/>
              </a:rPr>
              <a:t>Each word is translated into a fixed size vector.</a:t>
            </a:r>
          </a:p>
          <a:p>
            <a:pPr algn="just"/>
            <a:endParaRPr lang="en-IN"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2C7D4A4-44B4-46BF-B239-DC564F2EF971}"/>
              </a:ext>
            </a:extLst>
          </p:cNvPr>
          <p:cNvSpPr>
            <a:spLocks noGrp="1"/>
          </p:cNvSpPr>
          <p:nvPr>
            <p:ph type="ftr" sz="quarter" idx="10"/>
          </p:nvPr>
        </p:nvSpPr>
        <p:spPr/>
        <p:txBody>
          <a:bodyPr/>
          <a:lstStyle/>
          <a:p>
            <a:r>
              <a:rPr lang="en-IN"/>
              <a:t>DEPARTMENT OF ELECTRICAL AND COMPUTER ENGINEERING</a:t>
            </a:r>
            <a:endParaRPr lang="en-GB"/>
          </a:p>
        </p:txBody>
      </p:sp>
    </p:spTree>
    <p:extLst>
      <p:ext uri="{BB962C8B-B14F-4D97-AF65-F5344CB8AC3E}">
        <p14:creationId xmlns:p14="http://schemas.microsoft.com/office/powerpoint/2010/main" val="106083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a:xfrm>
            <a:off x="515813" y="889947"/>
            <a:ext cx="6471139" cy="3970152"/>
          </a:xfrm>
        </p:spPr>
        <p:txBody>
          <a:bodyPr>
            <a:normAutofit/>
          </a:bodyPr>
          <a:lstStyle/>
          <a:p>
            <a:pPr algn="just"/>
            <a:r>
              <a:rPr lang="en-US" sz="1800" dirty="0">
                <a:latin typeface="Times New Roman" panose="02020603050405020304" pitchFamily="18" charset="0"/>
                <a:cs typeface="Times New Roman" panose="02020603050405020304" pitchFamily="18" charset="0"/>
              </a:rPr>
              <a:t>It may take days or hours to compute the photo every time the model is trained.</a:t>
            </a:r>
          </a:p>
          <a:p>
            <a:pPr algn="just"/>
            <a:r>
              <a:rPr lang="en-US" sz="1800" dirty="0">
                <a:latin typeface="Times New Roman" panose="02020603050405020304" pitchFamily="18" charset="0"/>
                <a:cs typeface="Times New Roman" panose="02020603050405020304" pitchFamily="18" charset="0"/>
              </a:rPr>
              <a:t>Transfer learning process is used to extract the photo feature.</a:t>
            </a:r>
          </a:p>
          <a:p>
            <a:pPr algn="just"/>
            <a:r>
              <a:rPr lang="en-US" sz="1800" dirty="0">
                <a:latin typeface="Times New Roman" panose="02020603050405020304" pitchFamily="18" charset="0"/>
                <a:cs typeface="Times New Roman" panose="02020603050405020304" pitchFamily="18" charset="0"/>
              </a:rPr>
              <a:t>It is a shortcut process </a:t>
            </a:r>
            <a:r>
              <a:rPr lang="en-IN" sz="1800" dirty="0">
                <a:latin typeface="Times New Roman" panose="02020603050405020304" pitchFamily="18" charset="0"/>
                <a:cs typeface="Times New Roman" panose="02020603050405020304" pitchFamily="18" charset="0"/>
              </a:rPr>
              <a:t>where a machine learning model trained on a problem is used to a train a second model with similar problem statement or result. </a:t>
            </a:r>
          </a:p>
          <a:p>
            <a:pPr algn="just"/>
            <a:r>
              <a:rPr lang="en-IN" sz="1800" dirty="0">
                <a:latin typeface="Times New Roman" panose="02020603050405020304" pitchFamily="18" charset="0"/>
                <a:cs typeface="Times New Roman" panose="02020603050405020304" pitchFamily="18" charset="0"/>
              </a:rPr>
              <a:t>A pre-trained model VGG16 is used to extract the features from the image.</a:t>
            </a:r>
          </a:p>
          <a:p>
            <a:pPr algn="just"/>
            <a:r>
              <a:rPr lang="en-IN" sz="1800" dirty="0">
                <a:latin typeface="Times New Roman" panose="02020603050405020304" pitchFamily="18" charset="0"/>
                <a:cs typeface="Times New Roman" panose="02020603050405020304" pitchFamily="18" charset="0"/>
              </a:rPr>
              <a:t>The dataset used is Flickr8k dataset which contains 8000 images and its corresponding descriptions. </a:t>
            </a:r>
          </a:p>
          <a:p>
            <a:pPr algn="just"/>
            <a:r>
              <a:rPr lang="en-IN" sz="1800" dirty="0">
                <a:latin typeface="Times New Roman" panose="02020603050405020304" pitchFamily="18" charset="0"/>
                <a:cs typeface="Times New Roman" panose="02020603050405020304" pitchFamily="18" charset="0"/>
              </a:rPr>
              <a:t>The images in the dataset are reshaped to a size of 224x244 pixel image which is the preferred size for the VGG16 model.</a:t>
            </a: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201728"/>
            <a:ext cx="4979776" cy="768545"/>
          </a:xfrm>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3. Methodology</a:t>
            </a:r>
          </a:p>
        </p:txBody>
      </p:sp>
      <p:sp>
        <p:nvSpPr>
          <p:cNvPr id="3" name="Footer Placeholder 2"/>
          <p:cNvSpPr>
            <a:spLocks noGrp="1"/>
          </p:cNvSpPr>
          <p:nvPr>
            <p:ph type="ftr" sz="quarter" idx="10"/>
          </p:nvPr>
        </p:nvSpPr>
        <p:spPr/>
        <p:txBody>
          <a:bodyPr/>
          <a:lstStyle/>
          <a:p>
            <a:r>
              <a:rPr lang="en-IN"/>
              <a:t>DEPARTMENT OF ELECTRICAL AND COMPUTER ENGINEERING</a:t>
            </a:r>
            <a:endParaRPr lang="en-GB"/>
          </a:p>
        </p:txBody>
      </p:sp>
      <p:pic>
        <p:nvPicPr>
          <p:cNvPr id="7" name="Picture Placeholder 6">
            <a:extLst>
              <a:ext uri="{FF2B5EF4-FFF2-40B4-BE49-F238E27FC236}">
                <a16:creationId xmlns:a16="http://schemas.microsoft.com/office/drawing/2014/main" id="{0F4DD7B4-177D-4C06-9481-B7D76D62BE0E}"/>
              </a:ext>
            </a:extLst>
          </p:cNvPr>
          <p:cNvPicPr>
            <a:picLocks noGrp="1" noChangeAspect="1"/>
          </p:cNvPicPr>
          <p:nvPr>
            <p:ph type="pic" sz="quarter" idx="14"/>
          </p:nvPr>
        </p:nvPicPr>
        <p:blipFill>
          <a:blip r:embed="rId2"/>
          <a:srcRect/>
          <a:stretch/>
        </p:blipFill>
        <p:spPr>
          <a:xfrm>
            <a:off x="7417693" y="934274"/>
            <a:ext cx="4237945" cy="2980394"/>
          </a:xfrm>
        </p:spPr>
      </p:pic>
      <p:sp>
        <p:nvSpPr>
          <p:cNvPr id="5" name="TextBox 4">
            <a:extLst>
              <a:ext uri="{FF2B5EF4-FFF2-40B4-BE49-F238E27FC236}">
                <a16:creationId xmlns:a16="http://schemas.microsoft.com/office/drawing/2014/main" id="{62A707E1-180D-46C5-8B7F-5C3FB36A4051}"/>
              </a:ext>
            </a:extLst>
          </p:cNvPr>
          <p:cNvSpPr txBox="1"/>
          <p:nvPr/>
        </p:nvSpPr>
        <p:spPr>
          <a:xfrm>
            <a:off x="7417692" y="4008329"/>
            <a:ext cx="4237945"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4 Feature extraction map</a:t>
            </a:r>
          </a:p>
        </p:txBody>
      </p:sp>
      <p:sp>
        <p:nvSpPr>
          <p:cNvPr id="9" name="Content Placeholder 7">
            <a:extLst>
              <a:ext uri="{FF2B5EF4-FFF2-40B4-BE49-F238E27FC236}">
                <a16:creationId xmlns:a16="http://schemas.microsoft.com/office/drawing/2014/main" id="{90AB731D-1458-47DE-8140-8DA67EC75077}"/>
              </a:ext>
            </a:extLst>
          </p:cNvPr>
          <p:cNvSpPr txBox="1">
            <a:spLocks/>
          </p:cNvSpPr>
          <p:nvPr/>
        </p:nvSpPr>
        <p:spPr>
          <a:xfrm>
            <a:off x="536361" y="4899611"/>
            <a:ext cx="11119276" cy="1325826"/>
          </a:xfrm>
          <a:prstGeom prst="rect">
            <a:avLst/>
          </a:prstGeom>
        </p:spPr>
        <p:txBody>
          <a:bodyPr vert="horz" lIns="0" tIns="0" rIns="0" bIns="0" rtlCol="0">
            <a:normAutofit/>
          </a:bodyPr>
          <a:lstStyle>
            <a:lvl1pPr marL="342900" indent="-342900" algn="l" defTabSz="914354" rtl="0" eaLnBrk="1" latinLnBrk="0" hangingPunct="1">
              <a:lnSpc>
                <a:spcPct val="100000"/>
              </a:lnSpc>
              <a:spcBef>
                <a:spcPts val="1000"/>
              </a:spcBef>
              <a:buClr>
                <a:srgbClr val="006241"/>
              </a:buClr>
              <a:buFont typeface="Arial" panose="020B0604020202020204" pitchFamily="34" charset="0"/>
              <a:buChar char="•"/>
              <a:defRPr sz="2400" kern="1200">
                <a:solidFill>
                  <a:schemeClr val="tx1"/>
                </a:solidFill>
                <a:latin typeface="+mn-lt"/>
                <a:ea typeface="+mn-ea"/>
                <a:cs typeface="+mn-cs"/>
              </a:defRPr>
            </a:lvl1pPr>
            <a:lvl2pPr marL="800078" indent="-342900" algn="l" defTabSz="914354" rtl="0" eaLnBrk="1" latinLnBrk="0" hangingPunct="1">
              <a:lnSpc>
                <a:spcPct val="100000"/>
              </a:lnSpc>
              <a:spcBef>
                <a:spcPts val="500"/>
              </a:spcBef>
              <a:buClr>
                <a:srgbClr val="006241"/>
              </a:buClr>
              <a:buFont typeface="Arial" panose="020B0604020202020204" pitchFamily="34" charset="0"/>
              <a:buChar char="•"/>
              <a:defRPr sz="2000" kern="1200">
                <a:solidFill>
                  <a:schemeClr val="tx1"/>
                </a:solidFill>
                <a:latin typeface="+mn-lt"/>
                <a:ea typeface="+mn-ea"/>
                <a:cs typeface="+mn-cs"/>
              </a:defRPr>
            </a:lvl2pPr>
            <a:lvl3pPr marL="1200104" indent="-285750" algn="l" defTabSz="914354" rtl="0" eaLnBrk="1" latinLnBrk="0" hangingPunct="1">
              <a:lnSpc>
                <a:spcPct val="100000"/>
              </a:lnSpc>
              <a:spcBef>
                <a:spcPts val="500"/>
              </a:spcBef>
              <a:buClr>
                <a:srgbClr val="006241"/>
              </a:buClr>
              <a:buFont typeface="Arial" panose="020B0604020202020204" pitchFamily="34" charset="0"/>
              <a:buChar char="•"/>
              <a:defRPr sz="1800" kern="1200">
                <a:solidFill>
                  <a:schemeClr val="tx1"/>
                </a:solidFill>
                <a:latin typeface="+mn-lt"/>
                <a:ea typeface="+mn-ea"/>
                <a:cs typeface="+mn-cs"/>
              </a:defRPr>
            </a:lvl3pPr>
            <a:lvl4pPr marL="1657282"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4pPr>
            <a:lvl5pPr marL="2114459" indent="-285750" algn="l" defTabSz="914354" rtl="0" eaLnBrk="1" latinLnBrk="0" hangingPunct="1">
              <a:lnSpc>
                <a:spcPct val="100000"/>
              </a:lnSpc>
              <a:spcBef>
                <a:spcPts val="500"/>
              </a:spcBef>
              <a:buClr>
                <a:srgbClr val="006241"/>
              </a:buClr>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en-IN" sz="1800" dirty="0">
                <a:latin typeface="Times New Roman" panose="02020603050405020304" pitchFamily="18" charset="0"/>
                <a:cs typeface="Times New Roman" panose="02020603050405020304" pitchFamily="18" charset="0"/>
              </a:rPr>
              <a:t>The VGG16 model extracts the image features from the photos in the dataset and stores them in a file which is used later to train the model.</a:t>
            </a:r>
          </a:p>
          <a:p>
            <a:pPr algn="just"/>
            <a:r>
              <a:rPr lang="en-IN" sz="1800" dirty="0">
                <a:latin typeface="Times New Roman" panose="02020603050405020304" pitchFamily="18" charset="0"/>
                <a:cs typeface="Times New Roman" panose="02020603050405020304" pitchFamily="18" charset="0"/>
              </a:rPr>
              <a:t>The computed features are a 1-dimensional 4096 element vectors. </a:t>
            </a:r>
          </a:p>
        </p:txBody>
      </p:sp>
    </p:spTree>
    <p:extLst>
      <p:ext uri="{BB962C8B-B14F-4D97-AF65-F5344CB8AC3E}">
        <p14:creationId xmlns:p14="http://schemas.microsoft.com/office/powerpoint/2010/main" val="131220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IN"/>
              <a:t>DEPARTMENT OF ELECTRICAL AND COMPUTER ENGINEERING</a:t>
            </a:r>
            <a:endParaRPr lang="en-GB"/>
          </a:p>
        </p:txBody>
      </p:sp>
      <p:sp>
        <p:nvSpPr>
          <p:cNvPr id="11" name="Content Placeholder 10">
            <a:extLst>
              <a:ext uri="{FF2B5EF4-FFF2-40B4-BE49-F238E27FC236}">
                <a16:creationId xmlns:a16="http://schemas.microsoft.com/office/drawing/2014/main" id="{484302B3-72EB-447D-BFD2-C79A2309DCCE}"/>
              </a:ext>
            </a:extLst>
          </p:cNvPr>
          <p:cNvSpPr>
            <a:spLocks noGrp="1"/>
          </p:cNvSpPr>
          <p:nvPr>
            <p:ph idx="1"/>
          </p:nvPr>
        </p:nvSpPr>
        <p:spPr>
          <a:xfrm>
            <a:off x="536360" y="247245"/>
            <a:ext cx="11025163" cy="6031513"/>
          </a:xfrm>
        </p:spPr>
        <p:txBody>
          <a:bodyPr>
            <a:normAutofit/>
          </a:bodyPr>
          <a:lstStyle/>
          <a:p>
            <a:r>
              <a:rPr lang="en-US" sz="1800" dirty="0">
                <a:latin typeface="Times New Roman" panose="02020603050405020304" pitchFamily="18" charset="0"/>
                <a:cs typeface="Times New Roman" panose="02020603050405020304" pitchFamily="18" charset="0"/>
              </a:rPr>
              <a:t>The descriptions in the dataset also needs to be pre-processed before the model is trained. </a:t>
            </a:r>
          </a:p>
          <a:p>
            <a:r>
              <a:rPr lang="en-IN" sz="1800" dirty="0">
                <a:latin typeface="Times New Roman" panose="02020603050405020304" pitchFamily="18" charset="0"/>
                <a:cs typeface="Times New Roman" panose="02020603050405020304" pitchFamily="18" charset="0"/>
              </a:rPr>
              <a:t>. The texts in the description are cleaned in the following way to reduce the size of the vocabulary to work with:</a:t>
            </a:r>
          </a:p>
          <a:p>
            <a:pPr lvl="1"/>
            <a:r>
              <a:rPr lang="en-IN" sz="1800" dirty="0">
                <a:latin typeface="Times New Roman" panose="02020603050405020304" pitchFamily="18" charset="0"/>
                <a:cs typeface="Times New Roman" panose="02020603050405020304" pitchFamily="18" charset="0"/>
              </a:rPr>
              <a:t>All the punctuations are removed.</a:t>
            </a:r>
          </a:p>
          <a:p>
            <a:pPr lvl="1"/>
            <a:r>
              <a:rPr lang="en-IN" sz="1800" dirty="0">
                <a:latin typeface="Times New Roman" panose="02020603050405020304" pitchFamily="18" charset="0"/>
                <a:cs typeface="Times New Roman" panose="02020603050405020304" pitchFamily="18" charset="0"/>
              </a:rPr>
              <a:t>All the characters are converted to lowercase.</a:t>
            </a:r>
          </a:p>
          <a:p>
            <a:pPr lvl="1"/>
            <a:r>
              <a:rPr lang="en-IN" sz="1800" dirty="0">
                <a:latin typeface="Times New Roman" panose="02020603050405020304" pitchFamily="18" charset="0"/>
                <a:cs typeface="Times New Roman" panose="02020603050405020304" pitchFamily="18" charset="0"/>
              </a:rPr>
              <a:t>Remove all the numbers.</a:t>
            </a:r>
          </a:p>
          <a:p>
            <a:pPr lvl="1"/>
            <a:r>
              <a:rPr lang="en-IN" sz="1800" dirty="0">
                <a:latin typeface="Times New Roman" panose="02020603050405020304" pitchFamily="18" charset="0"/>
                <a:cs typeface="Times New Roman" panose="02020603050405020304" pitchFamily="18" charset="0"/>
              </a:rPr>
              <a:t>Remove all words that are one character in length.</a:t>
            </a:r>
          </a:p>
          <a:p>
            <a:r>
              <a:rPr lang="en-US" sz="1800" dirty="0">
                <a:latin typeface="Times New Roman" panose="02020603050405020304" pitchFamily="18" charset="0"/>
                <a:cs typeface="Times New Roman" panose="02020603050405020304" pitchFamily="18" charset="0"/>
              </a:rPr>
              <a:t>The images in the dataset have their own unique identifiers. The cleaned descriptions are stored in a file with </a:t>
            </a:r>
            <a:r>
              <a:rPr lang="en-IN" sz="1800" dirty="0">
                <a:latin typeface="Times New Roman" panose="02020603050405020304" pitchFamily="18" charset="0"/>
                <a:cs typeface="Times New Roman" panose="02020603050405020304" pitchFamily="18" charset="0"/>
              </a:rPr>
              <a:t>one image identifier and description per line.</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LSTM predicts the next word in the sequence based on the previous input. Two tokens ‘</a:t>
            </a:r>
            <a:r>
              <a:rPr lang="en-US" sz="1800" dirty="0" err="1">
                <a:latin typeface="Times New Roman" panose="02020603050405020304" pitchFamily="18" charset="0"/>
                <a:cs typeface="Times New Roman" panose="02020603050405020304" pitchFamily="18" charset="0"/>
              </a:rPr>
              <a:t>startseq</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endseq</a:t>
            </a:r>
            <a:r>
              <a:rPr lang="en-US" sz="1800" dirty="0">
                <a:latin typeface="Times New Roman" panose="02020603050405020304" pitchFamily="18" charset="0"/>
                <a:cs typeface="Times New Roman" panose="02020603050405020304" pitchFamily="18" charset="0"/>
              </a:rPr>
              <a:t>’ are used to start and end the generation process respectively. </a:t>
            </a:r>
          </a:p>
          <a:p>
            <a:r>
              <a:rPr lang="en-IN" sz="1800" dirty="0">
                <a:latin typeface="Times New Roman" panose="02020603050405020304" pitchFamily="18" charset="0"/>
                <a:cs typeface="Times New Roman" panose="02020603050405020304" pitchFamily="18" charset="0"/>
              </a:rPr>
              <a:t>The descriptions are encoded by the embedded layer and is loaded in the model as an input. </a:t>
            </a:r>
          </a:p>
          <a:p>
            <a:r>
              <a:rPr lang="en-IN" sz="1800" dirty="0">
                <a:latin typeface="Times New Roman" panose="02020603050405020304" pitchFamily="18" charset="0"/>
                <a:cs typeface="Times New Roman" panose="02020603050405020304" pitchFamily="18" charset="0"/>
              </a:rPr>
              <a:t>The pre-computed photo features are also loaded into the model as a second input. </a:t>
            </a:r>
          </a:p>
          <a:p>
            <a:r>
              <a:rPr lang="en-IN" sz="1800" dirty="0">
                <a:latin typeface="Times New Roman" panose="02020603050405020304" pitchFamily="18" charset="0"/>
                <a:cs typeface="Times New Roman" panose="02020603050405020304" pitchFamily="18" charset="0"/>
              </a:rPr>
              <a:t>The image captioning model used in this project is based on ‘Merge Model’ where the images and the text description are handled by two different neural networks. </a:t>
            </a:r>
          </a:p>
          <a:p>
            <a:r>
              <a:rPr lang="en-IN" sz="1800" dirty="0">
                <a:latin typeface="Times New Roman" panose="02020603050405020304" pitchFamily="18" charset="0"/>
                <a:cs typeface="Times New Roman" panose="02020603050405020304" pitchFamily="18" charset="0"/>
              </a:rPr>
              <a:t>CNN computes the photo feature and RNN encodes the text description. </a:t>
            </a:r>
          </a:p>
          <a:p>
            <a:r>
              <a:rPr lang="en-IN" sz="1800" dirty="0">
                <a:latin typeface="Times New Roman" panose="02020603050405020304" pitchFamily="18" charset="0"/>
                <a:cs typeface="Times New Roman" panose="02020603050405020304" pitchFamily="18" charset="0"/>
              </a:rPr>
              <a:t>The convolutional network expects the input to be a vector of 4096 elements.</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696532"/>
      </p:ext>
    </p:extLst>
  </p:cSld>
  <p:clrMapOvr>
    <a:masterClrMapping/>
  </p:clrMapOvr>
</p:sld>
</file>

<file path=ppt/theme/theme1.xml><?xml version="1.0" encoding="utf-8"?>
<a:theme xmlns:a="http://schemas.openxmlformats.org/drawingml/2006/main" name="Office Theme">
  <a:themeElements>
    <a:clrScheme name="UAB">
      <a:dk1>
        <a:srgbClr val="000000"/>
      </a:dk1>
      <a:lt1>
        <a:srgbClr val="FFFFFF"/>
      </a:lt1>
      <a:dk2>
        <a:srgbClr val="44546A"/>
      </a:dk2>
      <a:lt2>
        <a:srgbClr val="E7E6E6"/>
      </a:lt2>
      <a:accent1>
        <a:srgbClr val="1E6B51"/>
      </a:accent1>
      <a:accent2>
        <a:srgbClr val="285134"/>
      </a:accent2>
      <a:accent3>
        <a:srgbClr val="80BC00"/>
      </a:accent3>
      <a:accent4>
        <a:srgbClr val="FFD300"/>
      </a:accent4>
      <a:accent5>
        <a:srgbClr val="AA9767"/>
      </a:accent5>
      <a:accent6>
        <a:srgbClr val="808285"/>
      </a:accent6>
      <a:hlink>
        <a:srgbClr val="0563C1"/>
      </a:hlink>
      <a:folHlink>
        <a:srgbClr val="954F72"/>
      </a:folHlink>
    </a:clrScheme>
    <a:fontScheme name="Personalizado 5">
      <a:majorFont>
        <a:latin typeface="Proxima Nova Bl"/>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3F24EA2F0A4C4E8DD001B09B07872A" ma:contentTypeVersion="4" ma:contentTypeDescription="Create a new document." ma:contentTypeScope="" ma:versionID="efa8da03f08ead274b22e146d28fcc47">
  <xsd:schema xmlns:xsd="http://www.w3.org/2001/XMLSchema" xmlns:xs="http://www.w3.org/2001/XMLSchema" xmlns:p="http://schemas.microsoft.com/office/2006/metadata/properties" xmlns:ns3="9c9883c2-f770-41bd-943c-cf5807d63799" targetNamespace="http://schemas.microsoft.com/office/2006/metadata/properties" ma:root="true" ma:fieldsID="df2dcd8eed4cad3f150ec5a1d62c1cbd" ns3:_="">
    <xsd:import namespace="9c9883c2-f770-41bd-943c-cf5807d6379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9883c2-f770-41bd-943c-cf5807d637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5AF7F0-D866-498B-9746-1C17C2AD4766}">
  <ds:schemaRefs>
    <ds:schemaRef ds:uri="http://schemas.microsoft.com/sharepoint/v3/contenttype/forms"/>
  </ds:schemaRefs>
</ds:datastoreItem>
</file>

<file path=customXml/itemProps2.xml><?xml version="1.0" encoding="utf-8"?>
<ds:datastoreItem xmlns:ds="http://schemas.openxmlformats.org/officeDocument/2006/customXml" ds:itemID="{672FA0E8-F9C6-440B-9C60-072FF9533A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9883c2-f770-41bd-943c-cf5807d637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6944F9-5DB6-41AC-ADAB-0E90AFEF0D23}">
  <ds:schemaRefs>
    <ds:schemaRef ds:uri="http://purl.org/dc/dcmitype/"/>
    <ds:schemaRef ds:uri="http://schemas.microsoft.com/office/infopath/2007/PartnerControls"/>
    <ds:schemaRef ds:uri="http://purl.org/dc/elements/1.1/"/>
    <ds:schemaRef ds:uri="http://schemas.microsoft.com/office/2006/metadata/properties"/>
    <ds:schemaRef ds:uri="9c9883c2-f770-41bd-943c-cf5807d63799"/>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22302</TotalTime>
  <Words>2217</Words>
  <Application>Microsoft Office PowerPoint</Application>
  <PresentationFormat>Widescreen</PresentationFormat>
  <Paragraphs>171</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Times New Roman</vt:lpstr>
      <vt:lpstr>Calibri</vt:lpstr>
      <vt:lpstr>Proxima Nova Rg</vt:lpstr>
      <vt:lpstr>Office Theme</vt:lpstr>
      <vt:lpstr>EE697 Graduate Project</vt:lpstr>
      <vt:lpstr>Table of contents</vt:lpstr>
      <vt:lpstr>1. Introduction</vt:lpstr>
      <vt:lpstr>PowerPoint Presentation</vt:lpstr>
      <vt:lpstr>2. Architecture</vt:lpstr>
      <vt:lpstr>PowerPoint Presentation</vt:lpstr>
      <vt:lpstr>PowerPoint Presentation</vt:lpstr>
      <vt:lpstr>3. Methodology</vt:lpstr>
      <vt:lpstr>PowerPoint Presentation</vt:lpstr>
      <vt:lpstr>PowerPoint Presentation</vt:lpstr>
      <vt:lpstr>PowerPoint Presentation</vt:lpstr>
      <vt:lpstr>4. Results</vt:lpstr>
      <vt:lpstr>PowerPoint Presentation</vt:lpstr>
      <vt:lpstr>5. Conclusion and Future Works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Nikolov</dc:creator>
  <cp:lastModifiedBy>Manish Shetty</cp:lastModifiedBy>
  <cp:revision>380</cp:revision>
  <cp:lastPrinted>2019-04-15T23:31:51Z</cp:lastPrinted>
  <dcterms:created xsi:type="dcterms:W3CDTF">2019-04-07T09:50:06Z</dcterms:created>
  <dcterms:modified xsi:type="dcterms:W3CDTF">2020-12-06T03:55:52Z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0x010100453F24EA2F0A4C4E8DD001B09B07872A</vt:lpwstr>
  </property>
</Properties>
</file>